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 id="2147483684" r:id="rId7"/>
    <p:sldMasterId id="2147483696" r:id="rId8"/>
    <p:sldMasterId id="2147483708" r:id="rId9"/>
    <p:sldMasterId id="2147483721" r:id="rId10"/>
    <p:sldMasterId id="2147483733" r:id="rId11"/>
  </p:sldMasterIdLst>
  <p:notesMasterIdLst>
    <p:notesMasterId r:id="rId59"/>
  </p:notesMasterIdLst>
  <p:sldIdLst>
    <p:sldId id="257" r:id="rId12"/>
    <p:sldId id="258" r:id="rId13"/>
    <p:sldId id="277" r:id="rId14"/>
    <p:sldId id="278" r:id="rId15"/>
    <p:sldId id="4287" r:id="rId16"/>
    <p:sldId id="4288" r:id="rId17"/>
    <p:sldId id="2147483295" r:id="rId18"/>
    <p:sldId id="2147483292" r:id="rId19"/>
    <p:sldId id="2147483299" r:id="rId20"/>
    <p:sldId id="322" r:id="rId21"/>
    <p:sldId id="2147483301" r:id="rId22"/>
    <p:sldId id="2147483300" r:id="rId23"/>
    <p:sldId id="2147482238" r:id="rId24"/>
    <p:sldId id="323" r:id="rId25"/>
    <p:sldId id="2147482015" r:id="rId26"/>
    <p:sldId id="2147483298" r:id="rId27"/>
    <p:sldId id="2147483314" r:id="rId28"/>
    <p:sldId id="1080" r:id="rId29"/>
    <p:sldId id="263" r:id="rId30"/>
    <p:sldId id="2147483312" r:id="rId31"/>
    <p:sldId id="2147483302" r:id="rId32"/>
    <p:sldId id="2147483308" r:id="rId33"/>
    <p:sldId id="2147482253" r:id="rId34"/>
    <p:sldId id="259" r:id="rId35"/>
    <p:sldId id="2147483315" r:id="rId36"/>
    <p:sldId id="2147483316" r:id="rId37"/>
    <p:sldId id="2147483317" r:id="rId38"/>
    <p:sldId id="2147483318" r:id="rId39"/>
    <p:sldId id="2147483319" r:id="rId40"/>
    <p:sldId id="261" r:id="rId41"/>
    <p:sldId id="2147483320" r:id="rId42"/>
    <p:sldId id="2147483321" r:id="rId43"/>
    <p:sldId id="2147483322" r:id="rId44"/>
    <p:sldId id="2147483323" r:id="rId45"/>
    <p:sldId id="256" r:id="rId46"/>
    <p:sldId id="265" r:id="rId47"/>
    <p:sldId id="266" r:id="rId48"/>
    <p:sldId id="267" r:id="rId49"/>
    <p:sldId id="268" r:id="rId50"/>
    <p:sldId id="269" r:id="rId51"/>
    <p:sldId id="272" r:id="rId52"/>
    <p:sldId id="274" r:id="rId53"/>
    <p:sldId id="276" r:id="rId54"/>
    <p:sldId id="260" r:id="rId55"/>
    <p:sldId id="275" r:id="rId56"/>
    <p:sldId id="262" r:id="rId57"/>
    <p:sldId id="264" r:id="rId5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197DB-C89D-42A6-911B-99475E772793}" v="43" dt="2025-09-24T11:34:00.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9" d="100"/>
          <a:sy n="49" d="100"/>
        </p:scale>
        <p:origin x="38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x Bridger" userId="S::max.bridger@rvs.org.uk::b4494bfe-f8df-411a-8110-1e8477d9e3d0" providerId="AD" clId="Web-{5729472D-21A5-AD7F-0771-3D564FAC642C}"/>
    <pc:docChg chg="modSld">
      <pc:chgData name="Max Bridger" userId="S::max.bridger@rvs.org.uk::b4494bfe-f8df-411a-8110-1e8477d9e3d0" providerId="AD" clId="Web-{5729472D-21A5-AD7F-0771-3D564FAC642C}" dt="2025-09-16T11:01:53.722" v="97"/>
      <pc:docMkLst>
        <pc:docMk/>
      </pc:docMkLst>
      <pc:sldChg chg="modSp">
        <pc:chgData name="Max Bridger" userId="S::max.bridger@rvs.org.uk::b4494bfe-f8df-411a-8110-1e8477d9e3d0" providerId="AD" clId="Web-{5729472D-21A5-AD7F-0771-3D564FAC642C}" dt="2025-09-16T11:01:53.722" v="97"/>
        <pc:sldMkLst>
          <pc:docMk/>
          <pc:sldMk cId="0" sldId="257"/>
        </pc:sldMkLst>
        <pc:graphicFrameChg chg="mod modGraphic">
          <ac:chgData name="Max Bridger" userId="S::max.bridger@rvs.org.uk::b4494bfe-f8df-411a-8110-1e8477d9e3d0" providerId="AD" clId="Web-{5729472D-21A5-AD7F-0771-3D564FAC642C}" dt="2025-09-16T11:01:53.722" v="97"/>
          <ac:graphicFrameMkLst>
            <pc:docMk/>
            <pc:sldMk cId="0" sldId="257"/>
            <ac:graphicFrameMk id="3" creationId="{10996117-5F0A-162F-BB7C-BC9FCA75408A}"/>
          </ac:graphicFrameMkLst>
        </pc:graphicFrameChg>
      </pc:sldChg>
    </pc:docChg>
  </pc:docChgLst>
  <pc:docChgLst>
    <pc:chgData name="Max Bridger" userId="S::max.bridger@rvs.org.uk::b4494bfe-f8df-411a-8110-1e8477d9e3d0" providerId="AD" clId="Web-{47B8C23A-C5D4-B8E2-0464-ED8F7F51A635}"/>
    <pc:docChg chg="addSld delSld modSld sldOrd">
      <pc:chgData name="Max Bridger" userId="S::max.bridger@rvs.org.uk::b4494bfe-f8df-411a-8110-1e8477d9e3d0" providerId="AD" clId="Web-{47B8C23A-C5D4-B8E2-0464-ED8F7F51A635}" dt="2025-09-17T10:07:27.507" v="15"/>
      <pc:docMkLst>
        <pc:docMk/>
      </pc:docMkLst>
      <pc:sldChg chg="modSp del">
        <pc:chgData name="Max Bridger" userId="S::max.bridger@rvs.org.uk::b4494bfe-f8df-411a-8110-1e8477d9e3d0" providerId="AD" clId="Web-{47B8C23A-C5D4-B8E2-0464-ED8F7F51A635}" dt="2025-09-17T09:49:06.772" v="8"/>
        <pc:sldMkLst>
          <pc:docMk/>
          <pc:sldMk cId="0" sldId="256"/>
        </pc:sldMkLst>
      </pc:sldChg>
      <pc:sldChg chg="addSp delSp modSp new ord">
        <pc:chgData name="Max Bridger" userId="S::max.bridger@rvs.org.uk::b4494bfe-f8df-411a-8110-1e8477d9e3d0" providerId="AD" clId="Web-{47B8C23A-C5D4-B8E2-0464-ED8F7F51A635}" dt="2025-09-17T10:07:27.507" v="15"/>
        <pc:sldMkLst>
          <pc:docMk/>
          <pc:sldMk cId="181547556" sldId="258"/>
        </pc:sldMkLst>
      </pc:sldChg>
      <pc:sldChg chg="addSp modSp new">
        <pc:chgData name="Max Bridger" userId="S::max.bridger@rvs.org.uk::b4494bfe-f8df-411a-8110-1e8477d9e3d0" providerId="AD" clId="Web-{47B8C23A-C5D4-B8E2-0464-ED8F7F51A635}" dt="2025-09-17T09:57:27.952" v="13"/>
        <pc:sldMkLst>
          <pc:docMk/>
          <pc:sldMk cId="1895877008" sldId="259"/>
        </pc:sldMkLst>
      </pc:sldChg>
    </pc:docChg>
  </pc:docChgLst>
  <pc:docChgLst>
    <pc:chgData name="Max Bridger" userId="b4494bfe-f8df-411a-8110-1e8477d9e3d0" providerId="ADAL" clId="{D255DC61-92B0-4A99-8BB4-59E8EFCFD4EB}"/>
    <pc:docChg chg="undo custSel addSld delSld modSld sldOrd">
      <pc:chgData name="Max Bridger" userId="b4494bfe-f8df-411a-8110-1e8477d9e3d0" providerId="ADAL" clId="{D255DC61-92B0-4A99-8BB4-59E8EFCFD4EB}" dt="2025-09-24T11:51:25.121" v="510"/>
      <pc:docMkLst>
        <pc:docMk/>
      </pc:docMkLst>
      <pc:sldChg chg="add ord">
        <pc:chgData name="Max Bridger" userId="b4494bfe-f8df-411a-8110-1e8477d9e3d0" providerId="ADAL" clId="{D255DC61-92B0-4A99-8BB4-59E8EFCFD4EB}" dt="2025-09-24T11:51:25.121" v="510"/>
        <pc:sldMkLst>
          <pc:docMk/>
          <pc:sldMk cId="1117358972" sldId="256"/>
        </pc:sldMkLst>
      </pc:sldChg>
      <pc:sldChg chg="modSp mod ord modNotesTx">
        <pc:chgData name="Max Bridger" userId="b4494bfe-f8df-411a-8110-1e8477d9e3d0" providerId="ADAL" clId="{D255DC61-92B0-4A99-8BB4-59E8EFCFD4EB}" dt="2025-09-24T10:27:06.355" v="503"/>
        <pc:sldMkLst>
          <pc:docMk/>
          <pc:sldMk cId="0" sldId="257"/>
        </pc:sldMkLst>
        <pc:graphicFrameChg chg="mod modGraphic">
          <ac:chgData name="Max Bridger" userId="b4494bfe-f8df-411a-8110-1e8477d9e3d0" providerId="ADAL" clId="{D255DC61-92B0-4A99-8BB4-59E8EFCFD4EB}" dt="2025-09-23T11:16:46.950" v="463" actId="20577"/>
          <ac:graphicFrameMkLst>
            <pc:docMk/>
            <pc:sldMk cId="0" sldId="257"/>
            <ac:graphicFrameMk id="3" creationId="{10996117-5F0A-162F-BB7C-BC9FCA75408A}"/>
          </ac:graphicFrameMkLst>
        </pc:graphicFrameChg>
      </pc:sldChg>
      <pc:sldChg chg="addSp delSp modSp mod">
        <pc:chgData name="Max Bridger" userId="b4494bfe-f8df-411a-8110-1e8477d9e3d0" providerId="ADAL" clId="{D255DC61-92B0-4A99-8BB4-59E8EFCFD4EB}" dt="2025-09-23T09:50:35.165" v="411" actId="27614"/>
        <pc:sldMkLst>
          <pc:docMk/>
          <pc:sldMk cId="181547556" sldId="258"/>
        </pc:sldMkLst>
        <pc:picChg chg="del">
          <ac:chgData name="Max Bridger" userId="b4494bfe-f8df-411a-8110-1e8477d9e3d0" providerId="ADAL" clId="{D255DC61-92B0-4A99-8BB4-59E8EFCFD4EB}" dt="2025-09-23T09:50:20.929" v="409" actId="478"/>
          <ac:picMkLst>
            <pc:docMk/>
            <pc:sldMk cId="181547556" sldId="258"/>
            <ac:picMk id="3" creationId="{A1F27365-9B31-DE2C-5D11-DCE81FAE69E2}"/>
          </ac:picMkLst>
        </pc:picChg>
        <pc:picChg chg="add mod">
          <ac:chgData name="Max Bridger" userId="b4494bfe-f8df-411a-8110-1e8477d9e3d0" providerId="ADAL" clId="{D255DC61-92B0-4A99-8BB4-59E8EFCFD4EB}" dt="2025-09-23T09:50:35.165" v="411" actId="27614"/>
          <ac:picMkLst>
            <pc:docMk/>
            <pc:sldMk cId="181547556" sldId="258"/>
            <ac:picMk id="4" creationId="{FD5AF495-92A5-0B7C-7419-21F2973BF89C}"/>
          </ac:picMkLst>
        </pc:picChg>
      </pc:sldChg>
      <pc:sldChg chg="addSp delSp modSp add del mod modNotesTx">
        <pc:chgData name="Max Bridger" userId="b4494bfe-f8df-411a-8110-1e8477d9e3d0" providerId="ADAL" clId="{D255DC61-92B0-4A99-8BB4-59E8EFCFD4EB}" dt="2025-09-24T07:41:59.677" v="465" actId="47"/>
        <pc:sldMkLst>
          <pc:docMk/>
          <pc:sldMk cId="1895877008" sldId="259"/>
        </pc:sldMkLst>
        <pc:picChg chg="del">
          <ac:chgData name="Max Bridger" userId="b4494bfe-f8df-411a-8110-1e8477d9e3d0" providerId="ADAL" clId="{D255DC61-92B0-4A99-8BB4-59E8EFCFD4EB}" dt="2025-09-23T10:43:31.580" v="430" actId="478"/>
          <ac:picMkLst>
            <pc:docMk/>
            <pc:sldMk cId="1895877008" sldId="259"/>
            <ac:picMk id="2" creationId="{0704A584-D0B7-4F02-486B-C416F5492C50}"/>
          </ac:picMkLst>
        </pc:picChg>
        <pc:picChg chg="add mod">
          <ac:chgData name="Max Bridger" userId="b4494bfe-f8df-411a-8110-1e8477d9e3d0" providerId="ADAL" clId="{D255DC61-92B0-4A99-8BB4-59E8EFCFD4EB}" dt="2025-09-23T10:44:10.320" v="432" actId="27614"/>
          <ac:picMkLst>
            <pc:docMk/>
            <pc:sldMk cId="1895877008" sldId="259"/>
            <ac:picMk id="4" creationId="{D036C297-CE35-E237-AC39-C57E7899EB65}"/>
          </ac:picMkLst>
        </pc:picChg>
      </pc:sldChg>
      <pc:sldChg chg="del">
        <pc:chgData name="Max Bridger" userId="b4494bfe-f8df-411a-8110-1e8477d9e3d0" providerId="ADAL" clId="{D255DC61-92B0-4A99-8BB4-59E8EFCFD4EB}" dt="2025-09-23T07:46:30.936" v="169" actId="47"/>
        <pc:sldMkLst>
          <pc:docMk/>
          <pc:sldMk cId="2983738329" sldId="261"/>
        </pc:sldMkLst>
      </pc:sldChg>
      <pc:sldChg chg="add">
        <pc:chgData name="Max Bridger" userId="b4494bfe-f8df-411a-8110-1e8477d9e3d0" providerId="ADAL" clId="{D255DC61-92B0-4A99-8BB4-59E8EFCFD4EB}" dt="2025-09-24T07:42:09.373" v="466"/>
        <pc:sldMkLst>
          <pc:docMk/>
          <pc:sldMk cId="3030922864" sldId="261"/>
        </pc:sldMkLst>
      </pc:sldChg>
      <pc:sldChg chg="addSp delSp modSp mod">
        <pc:chgData name="Max Bridger" userId="b4494bfe-f8df-411a-8110-1e8477d9e3d0" providerId="ADAL" clId="{D255DC61-92B0-4A99-8BB4-59E8EFCFD4EB}" dt="2025-09-24T11:34:11.857" v="508" actId="1076"/>
        <pc:sldMkLst>
          <pc:docMk/>
          <pc:sldMk cId="1795208542" sldId="262"/>
        </pc:sldMkLst>
        <pc:spChg chg="add mod">
          <ac:chgData name="Max Bridger" userId="b4494bfe-f8df-411a-8110-1e8477d9e3d0" providerId="ADAL" clId="{D255DC61-92B0-4A99-8BB4-59E8EFCFD4EB}" dt="2025-09-24T11:34:06.406" v="507" actId="20577"/>
          <ac:spMkLst>
            <pc:docMk/>
            <pc:sldMk cId="1795208542" sldId="262"/>
            <ac:spMk id="2" creationId="{10C82BCF-09B2-3B7F-360C-D654B2FC136F}"/>
          </ac:spMkLst>
        </pc:spChg>
        <pc:spChg chg="add mod">
          <ac:chgData name="Max Bridger" userId="b4494bfe-f8df-411a-8110-1e8477d9e3d0" providerId="ADAL" clId="{D255DC61-92B0-4A99-8BB4-59E8EFCFD4EB}" dt="2025-09-24T07:44:34.963" v="501" actId="14100"/>
          <ac:spMkLst>
            <pc:docMk/>
            <pc:sldMk cId="1795208542" sldId="262"/>
            <ac:spMk id="4" creationId="{0D6B99D2-B3DA-F757-AFC2-D4443BB3B947}"/>
          </ac:spMkLst>
        </pc:spChg>
        <pc:spChg chg="add del mod">
          <ac:chgData name="Max Bridger" userId="b4494bfe-f8df-411a-8110-1e8477d9e3d0" providerId="ADAL" clId="{D255DC61-92B0-4A99-8BB4-59E8EFCFD4EB}" dt="2025-09-24T11:34:00.897" v="505" actId="478"/>
          <ac:spMkLst>
            <pc:docMk/>
            <pc:sldMk cId="1795208542" sldId="262"/>
            <ac:spMk id="5" creationId="{CC60DC41-2224-6317-7775-29CCCFF60A68}"/>
          </ac:spMkLst>
        </pc:spChg>
        <pc:picChg chg="mod">
          <ac:chgData name="Max Bridger" userId="b4494bfe-f8df-411a-8110-1e8477d9e3d0" providerId="ADAL" clId="{D255DC61-92B0-4A99-8BB4-59E8EFCFD4EB}" dt="2025-09-24T11:34:11.857" v="508" actId="1076"/>
          <ac:picMkLst>
            <pc:docMk/>
            <pc:sldMk cId="1795208542" sldId="262"/>
            <ac:picMk id="3" creationId="{F3A163A2-F611-179D-51FF-4BB0B2B3AD50}"/>
          </ac:picMkLst>
        </pc:picChg>
      </pc:sldChg>
      <pc:sldChg chg="add">
        <pc:chgData name="Max Bridger" userId="b4494bfe-f8df-411a-8110-1e8477d9e3d0" providerId="ADAL" clId="{D255DC61-92B0-4A99-8BB4-59E8EFCFD4EB}" dt="2025-09-23T11:14:32.105" v="456"/>
        <pc:sldMkLst>
          <pc:docMk/>
          <pc:sldMk cId="687088951" sldId="263"/>
        </pc:sldMkLst>
      </pc:sldChg>
      <pc:sldChg chg="addSp delSp modSp add del mod modNotesTx">
        <pc:chgData name="Max Bridger" userId="b4494bfe-f8df-411a-8110-1e8477d9e3d0" providerId="ADAL" clId="{D255DC61-92B0-4A99-8BB4-59E8EFCFD4EB}" dt="2025-09-23T09:51:33.889" v="418" actId="20577"/>
        <pc:sldMkLst>
          <pc:docMk/>
          <pc:sldMk cId="1301641692" sldId="264"/>
        </pc:sldMkLst>
        <pc:picChg chg="del">
          <ac:chgData name="Max Bridger" userId="b4494bfe-f8df-411a-8110-1e8477d9e3d0" providerId="ADAL" clId="{D255DC61-92B0-4A99-8BB4-59E8EFCFD4EB}" dt="2025-09-23T09:50:46.673" v="414" actId="478"/>
          <ac:picMkLst>
            <pc:docMk/>
            <pc:sldMk cId="1301641692" sldId="264"/>
            <ac:picMk id="3" creationId="{C017EA27-2442-2F67-F19D-C26BA0D42FE3}"/>
          </ac:picMkLst>
        </pc:picChg>
        <pc:picChg chg="add mod">
          <ac:chgData name="Max Bridger" userId="b4494bfe-f8df-411a-8110-1e8477d9e3d0" providerId="ADAL" clId="{D255DC61-92B0-4A99-8BB4-59E8EFCFD4EB}" dt="2025-09-23T09:50:52.274" v="417" actId="962"/>
          <ac:picMkLst>
            <pc:docMk/>
            <pc:sldMk cId="1301641692" sldId="264"/>
            <ac:picMk id="4" creationId="{FD0E6518-CBD6-4FFF-1D63-F0A9A5D1D3CC}"/>
          </ac:picMkLst>
        </pc:picChg>
      </pc:sldChg>
      <pc:sldChg chg="addSp delSp modSp add del mod setBg delDesignElem">
        <pc:chgData name="Max Bridger" userId="b4494bfe-f8df-411a-8110-1e8477d9e3d0" providerId="ADAL" clId="{D255DC61-92B0-4A99-8BB4-59E8EFCFD4EB}" dt="2025-09-22T07:56:36.973" v="143"/>
        <pc:sldMkLst>
          <pc:docMk/>
          <pc:sldMk cId="2115034111" sldId="265"/>
        </pc:sldMkLst>
        <pc:spChg chg="mod">
          <ac:chgData name="Max Bridger" userId="b4494bfe-f8df-411a-8110-1e8477d9e3d0" providerId="ADAL" clId="{D255DC61-92B0-4A99-8BB4-59E8EFCFD4EB}" dt="2025-09-22T07:54:52.904" v="135" actId="27636"/>
          <ac:spMkLst>
            <pc:docMk/>
            <pc:sldMk cId="2115034111" sldId="265"/>
            <ac:spMk id="2" creationId="{28A352C0-0C2B-8B44-E68F-CC231F70E0CC}"/>
          </ac:spMkLst>
        </pc:spChg>
        <pc:spChg chg="del">
          <ac:chgData name="Max Bridger" userId="b4494bfe-f8df-411a-8110-1e8477d9e3d0" providerId="ADAL" clId="{D255DC61-92B0-4A99-8BB4-59E8EFCFD4EB}" dt="2025-09-22T07:54:52.869" v="134"/>
          <ac:spMkLst>
            <pc:docMk/>
            <pc:sldMk cId="2115034111" sldId="265"/>
            <ac:spMk id="37" creationId="{BACC6370-2D7E-4714-9D71-7542949D7D5D}"/>
          </ac:spMkLst>
        </pc:spChg>
        <pc:spChg chg="del">
          <ac:chgData name="Max Bridger" userId="b4494bfe-f8df-411a-8110-1e8477d9e3d0" providerId="ADAL" clId="{D255DC61-92B0-4A99-8BB4-59E8EFCFD4EB}" dt="2025-09-22T07:54:52.869" v="134"/>
          <ac:spMkLst>
            <pc:docMk/>
            <pc:sldMk cId="2115034111" sldId="265"/>
            <ac:spMk id="39" creationId="{256B2C21-A230-48C0-8DF1-C46611373C44}"/>
          </ac:spMkLst>
        </pc:spChg>
        <pc:spChg chg="del">
          <ac:chgData name="Max Bridger" userId="b4494bfe-f8df-411a-8110-1e8477d9e3d0" providerId="ADAL" clId="{D255DC61-92B0-4A99-8BB4-59E8EFCFD4EB}" dt="2025-09-22T07:54:52.869" v="134"/>
          <ac:spMkLst>
            <pc:docMk/>
            <pc:sldMk cId="2115034111" sldId="265"/>
            <ac:spMk id="41" creationId="{3847E18C-932D-4C95-AABA-FEC7C9499AD7}"/>
          </ac:spMkLst>
        </pc:spChg>
        <pc:spChg chg="del">
          <ac:chgData name="Max Bridger" userId="b4494bfe-f8df-411a-8110-1e8477d9e3d0" providerId="ADAL" clId="{D255DC61-92B0-4A99-8BB4-59E8EFCFD4EB}" dt="2025-09-22T07:54:52.869" v="134"/>
          <ac:spMkLst>
            <pc:docMk/>
            <pc:sldMk cId="2115034111" sldId="265"/>
            <ac:spMk id="43" creationId="{3150CB11-0C61-439E-910F-5787759E72A0}"/>
          </ac:spMkLst>
        </pc:spChg>
        <pc:spChg chg="del">
          <ac:chgData name="Max Bridger" userId="b4494bfe-f8df-411a-8110-1e8477d9e3d0" providerId="ADAL" clId="{D255DC61-92B0-4A99-8BB4-59E8EFCFD4EB}" dt="2025-09-22T07:54:52.869" v="134"/>
          <ac:spMkLst>
            <pc:docMk/>
            <pc:sldMk cId="2115034111" sldId="265"/>
            <ac:spMk id="45" creationId="{43F8A58B-5155-44CE-A5FF-7647B47D0A7A}"/>
          </ac:spMkLst>
        </pc:spChg>
        <pc:spChg chg="del">
          <ac:chgData name="Max Bridger" userId="b4494bfe-f8df-411a-8110-1e8477d9e3d0" providerId="ADAL" clId="{D255DC61-92B0-4A99-8BB4-59E8EFCFD4EB}" dt="2025-09-22T07:54:52.869" v="134"/>
          <ac:spMkLst>
            <pc:docMk/>
            <pc:sldMk cId="2115034111" sldId="265"/>
            <ac:spMk id="47" creationId="{443F2ACA-E6D6-4028-82DD-F03C262D5DE6}"/>
          </ac:spMkLst>
        </pc:spChg>
      </pc:sldChg>
      <pc:sldChg chg="add">
        <pc:chgData name="Max Bridger" userId="b4494bfe-f8df-411a-8110-1e8477d9e3d0" providerId="ADAL" clId="{D255DC61-92B0-4A99-8BB4-59E8EFCFD4EB}" dt="2025-09-22T07:56:52.419" v="145"/>
        <pc:sldMkLst>
          <pc:docMk/>
          <pc:sldMk cId="2143626526" sldId="266"/>
        </pc:sldMkLst>
      </pc:sldChg>
      <pc:sldChg chg="delSp modSp add del mod setBg delDesignElem">
        <pc:chgData name="Max Bridger" userId="b4494bfe-f8df-411a-8110-1e8477d9e3d0" providerId="ADAL" clId="{D255DC61-92B0-4A99-8BB4-59E8EFCFD4EB}" dt="2025-09-22T07:55:46.770" v="141" actId="47"/>
        <pc:sldMkLst>
          <pc:docMk/>
          <pc:sldMk cId="2329168536" sldId="266"/>
        </pc:sldMkLst>
      </pc:sldChg>
      <pc:sldChg chg="add">
        <pc:chgData name="Max Bridger" userId="b4494bfe-f8df-411a-8110-1e8477d9e3d0" providerId="ADAL" clId="{D255DC61-92B0-4A99-8BB4-59E8EFCFD4EB}" dt="2025-09-22T07:57:04.462" v="146"/>
        <pc:sldMkLst>
          <pc:docMk/>
          <pc:sldMk cId="3627521051" sldId="267"/>
        </pc:sldMkLst>
      </pc:sldChg>
      <pc:sldChg chg="add">
        <pc:chgData name="Max Bridger" userId="b4494bfe-f8df-411a-8110-1e8477d9e3d0" providerId="ADAL" clId="{D255DC61-92B0-4A99-8BB4-59E8EFCFD4EB}" dt="2025-09-22T07:57:14.260" v="147"/>
        <pc:sldMkLst>
          <pc:docMk/>
          <pc:sldMk cId="2971666873" sldId="268"/>
        </pc:sldMkLst>
      </pc:sldChg>
      <pc:sldChg chg="add">
        <pc:chgData name="Max Bridger" userId="b4494bfe-f8df-411a-8110-1e8477d9e3d0" providerId="ADAL" clId="{D255DC61-92B0-4A99-8BB4-59E8EFCFD4EB}" dt="2025-09-22T07:57:21.825" v="148"/>
        <pc:sldMkLst>
          <pc:docMk/>
          <pc:sldMk cId="3971602396" sldId="269"/>
        </pc:sldMkLst>
      </pc:sldChg>
      <pc:sldChg chg="add">
        <pc:chgData name="Max Bridger" userId="b4494bfe-f8df-411a-8110-1e8477d9e3d0" providerId="ADAL" clId="{D255DC61-92B0-4A99-8BB4-59E8EFCFD4EB}" dt="2025-09-22T07:57:28.510" v="149"/>
        <pc:sldMkLst>
          <pc:docMk/>
          <pc:sldMk cId="1018025825" sldId="272"/>
        </pc:sldMkLst>
      </pc:sldChg>
      <pc:sldChg chg="add">
        <pc:chgData name="Max Bridger" userId="b4494bfe-f8df-411a-8110-1e8477d9e3d0" providerId="ADAL" clId="{D255DC61-92B0-4A99-8BB4-59E8EFCFD4EB}" dt="2025-09-22T07:57:34.768" v="150"/>
        <pc:sldMkLst>
          <pc:docMk/>
          <pc:sldMk cId="1339434024" sldId="274"/>
        </pc:sldMkLst>
      </pc:sldChg>
      <pc:sldChg chg="add del setBg">
        <pc:chgData name="Max Bridger" userId="b4494bfe-f8df-411a-8110-1e8477d9e3d0" providerId="ADAL" clId="{D255DC61-92B0-4A99-8BB4-59E8EFCFD4EB}" dt="2025-09-23T07:46:28.955" v="168"/>
        <pc:sldMkLst>
          <pc:docMk/>
          <pc:sldMk cId="2314249606" sldId="275"/>
        </pc:sldMkLst>
      </pc:sldChg>
      <pc:sldChg chg="addSp delSp modSp new mod setBg modNotesTx">
        <pc:chgData name="Max Bridger" userId="b4494bfe-f8df-411a-8110-1e8477d9e3d0" providerId="ADAL" clId="{D255DC61-92B0-4A99-8BB4-59E8EFCFD4EB}" dt="2025-09-23T09:53:49.982" v="428" actId="27614"/>
        <pc:sldMkLst>
          <pc:docMk/>
          <pc:sldMk cId="988859626" sldId="276"/>
        </pc:sldMkLst>
        <pc:spChg chg="del mod">
          <ac:chgData name="Max Bridger" userId="b4494bfe-f8df-411a-8110-1e8477d9e3d0" providerId="ADAL" clId="{D255DC61-92B0-4A99-8BB4-59E8EFCFD4EB}" dt="2025-09-23T09:53:37.465" v="422" actId="478"/>
          <ac:spMkLst>
            <pc:docMk/>
            <pc:sldMk cId="988859626" sldId="276"/>
            <ac:spMk id="2" creationId="{07BE0969-03C2-132C-F1A4-7AD398AE9228}"/>
          </ac:spMkLst>
        </pc:spChg>
        <pc:spChg chg="del mod ord">
          <ac:chgData name="Max Bridger" userId="b4494bfe-f8df-411a-8110-1e8477d9e3d0" providerId="ADAL" clId="{D255DC61-92B0-4A99-8BB4-59E8EFCFD4EB}" dt="2025-09-23T09:53:41.891" v="424" actId="478"/>
          <ac:spMkLst>
            <pc:docMk/>
            <pc:sldMk cId="988859626" sldId="276"/>
            <ac:spMk id="3" creationId="{416B52D2-9116-CC49-B2D1-ACC2B73002BB}"/>
          </ac:spMkLst>
        </pc:spChg>
        <pc:spChg chg="mod ord">
          <ac:chgData name="Max Bridger" userId="b4494bfe-f8df-411a-8110-1e8477d9e3d0" providerId="ADAL" clId="{D255DC61-92B0-4A99-8BB4-59E8EFCFD4EB}" dt="2025-09-23T08:19:18.218" v="179" actId="26606"/>
          <ac:spMkLst>
            <pc:docMk/>
            <pc:sldMk cId="988859626" sldId="276"/>
            <ac:spMk id="4" creationId="{4CEC6BFD-5028-30EA-A696-C8F652CCA3B8}"/>
          </ac:spMkLst>
        </pc:spChg>
        <pc:spChg chg="add del mod">
          <ac:chgData name="Max Bridger" userId="b4494bfe-f8df-411a-8110-1e8477d9e3d0" providerId="ADAL" clId="{D255DC61-92B0-4A99-8BB4-59E8EFCFD4EB}" dt="2025-09-23T09:53:40.447" v="423" actId="478"/>
          <ac:spMkLst>
            <pc:docMk/>
            <pc:sldMk cId="988859626" sldId="276"/>
            <ac:spMk id="6" creationId="{24FCF68F-6CAD-28C6-4E47-57C7012988FF}"/>
          </ac:spMkLst>
        </pc:spChg>
        <pc:spChg chg="add del mod">
          <ac:chgData name="Max Bridger" userId="b4494bfe-f8df-411a-8110-1e8477d9e3d0" providerId="ADAL" clId="{D255DC61-92B0-4A99-8BB4-59E8EFCFD4EB}" dt="2025-09-23T09:53:43.447" v="425"/>
          <ac:spMkLst>
            <pc:docMk/>
            <pc:sldMk cId="988859626" sldId="276"/>
            <ac:spMk id="8" creationId="{6ACF994C-6230-66E9-51B6-45D66D946ED2}"/>
          </ac:spMkLst>
        </pc:spChg>
        <pc:spChg chg="add del">
          <ac:chgData name="Max Bridger" userId="b4494bfe-f8df-411a-8110-1e8477d9e3d0" providerId="ADAL" clId="{D255DC61-92B0-4A99-8BB4-59E8EFCFD4EB}" dt="2025-09-23T08:19:18.218" v="179" actId="26606"/>
          <ac:spMkLst>
            <pc:docMk/>
            <pc:sldMk cId="988859626" sldId="276"/>
            <ac:spMk id="9" creationId="{389575E1-3389-451A-A5F7-27854C25C599}"/>
          </ac:spMkLst>
        </pc:spChg>
        <pc:spChg chg="add del">
          <ac:chgData name="Max Bridger" userId="b4494bfe-f8df-411a-8110-1e8477d9e3d0" providerId="ADAL" clId="{D255DC61-92B0-4A99-8BB4-59E8EFCFD4EB}" dt="2025-09-23T08:19:18.218" v="179" actId="26606"/>
          <ac:spMkLst>
            <pc:docMk/>
            <pc:sldMk cId="988859626" sldId="276"/>
            <ac:spMk id="11" creationId="{A53CCC5C-D88E-40FB-B30B-23DCDBD01D37}"/>
          </ac:spMkLst>
        </pc:spChg>
        <pc:spChg chg="add del">
          <ac:chgData name="Max Bridger" userId="b4494bfe-f8df-411a-8110-1e8477d9e3d0" providerId="ADAL" clId="{D255DC61-92B0-4A99-8BB4-59E8EFCFD4EB}" dt="2025-09-23T08:19:18.218" v="179" actId="26606"/>
          <ac:spMkLst>
            <pc:docMk/>
            <pc:sldMk cId="988859626" sldId="276"/>
            <ac:spMk id="13" creationId="{081E4A58-353D-44AE-B2FC-2A74E2E400F7}"/>
          </ac:spMkLst>
        </pc:spChg>
        <pc:spChg chg="add del">
          <ac:chgData name="Max Bridger" userId="b4494bfe-f8df-411a-8110-1e8477d9e3d0" providerId="ADAL" clId="{D255DC61-92B0-4A99-8BB4-59E8EFCFD4EB}" dt="2025-09-23T08:19:38.140" v="180" actId="26606"/>
          <ac:spMkLst>
            <pc:docMk/>
            <pc:sldMk cId="988859626" sldId="276"/>
            <ac:spMk id="18" creationId="{1BB867FF-FC45-48F7-8104-F89BE54909F1}"/>
          </ac:spMkLst>
        </pc:spChg>
        <pc:spChg chg="add del">
          <ac:chgData name="Max Bridger" userId="b4494bfe-f8df-411a-8110-1e8477d9e3d0" providerId="ADAL" clId="{D255DC61-92B0-4A99-8BB4-59E8EFCFD4EB}" dt="2025-09-23T08:19:38.140" v="180" actId="26606"/>
          <ac:spMkLst>
            <pc:docMk/>
            <pc:sldMk cId="988859626" sldId="276"/>
            <ac:spMk id="20" creationId="{8BB56887-D0D5-4F0C-9E19-7247EB83C8B7}"/>
          </ac:spMkLst>
        </pc:spChg>
        <pc:spChg chg="add del">
          <ac:chgData name="Max Bridger" userId="b4494bfe-f8df-411a-8110-1e8477d9e3d0" providerId="ADAL" clId="{D255DC61-92B0-4A99-8BB4-59E8EFCFD4EB}" dt="2025-09-23T08:19:38.140" v="180" actId="26606"/>
          <ac:spMkLst>
            <pc:docMk/>
            <pc:sldMk cId="988859626" sldId="276"/>
            <ac:spMk id="22" creationId="{081E4A58-353D-44AE-B2FC-2A74E2E400F7}"/>
          </ac:spMkLst>
        </pc:spChg>
        <pc:spChg chg="add">
          <ac:chgData name="Max Bridger" userId="b4494bfe-f8df-411a-8110-1e8477d9e3d0" providerId="ADAL" clId="{D255DC61-92B0-4A99-8BB4-59E8EFCFD4EB}" dt="2025-09-23T08:19:38.140" v="180" actId="26606"/>
          <ac:spMkLst>
            <pc:docMk/>
            <pc:sldMk cId="988859626" sldId="276"/>
            <ac:spMk id="27" creationId="{6A8AAC95-3719-4BCD-B710-4160043D9237}"/>
          </ac:spMkLst>
        </pc:spChg>
        <pc:spChg chg="add">
          <ac:chgData name="Max Bridger" userId="b4494bfe-f8df-411a-8110-1e8477d9e3d0" providerId="ADAL" clId="{D255DC61-92B0-4A99-8BB4-59E8EFCFD4EB}" dt="2025-09-23T08:19:38.140" v="180" actId="26606"/>
          <ac:spMkLst>
            <pc:docMk/>
            <pc:sldMk cId="988859626" sldId="276"/>
            <ac:spMk id="29" creationId="{73A6D7BA-50E4-42FE-A0E3-FC42B7EC4372}"/>
          </ac:spMkLst>
        </pc:spChg>
        <pc:picChg chg="add mod">
          <ac:chgData name="Max Bridger" userId="b4494bfe-f8df-411a-8110-1e8477d9e3d0" providerId="ADAL" clId="{D255DC61-92B0-4A99-8BB4-59E8EFCFD4EB}" dt="2025-09-23T09:53:49.982" v="428" actId="27614"/>
          <ac:picMkLst>
            <pc:docMk/>
            <pc:sldMk cId="988859626" sldId="276"/>
            <ac:picMk id="12" creationId="{1DB6D118-FC99-41CA-91BF-0F8E8E0FB9E7}"/>
          </ac:picMkLst>
        </pc:picChg>
      </pc:sldChg>
      <pc:sldChg chg="addSp modSp new del mod">
        <pc:chgData name="Max Bridger" userId="b4494bfe-f8df-411a-8110-1e8477d9e3d0" providerId="ADAL" clId="{D255DC61-92B0-4A99-8BB4-59E8EFCFD4EB}" dt="2025-09-23T11:04:19.412" v="433" actId="47"/>
        <pc:sldMkLst>
          <pc:docMk/>
          <pc:sldMk cId="518854582" sldId="277"/>
        </pc:sldMkLst>
        <pc:spChg chg="add mod">
          <ac:chgData name="Max Bridger" userId="b4494bfe-f8df-411a-8110-1e8477d9e3d0" providerId="ADAL" clId="{D255DC61-92B0-4A99-8BB4-59E8EFCFD4EB}" dt="2025-09-23T08:43:03.794" v="272" actId="20577"/>
          <ac:spMkLst>
            <pc:docMk/>
            <pc:sldMk cId="518854582" sldId="277"/>
            <ac:spMk id="2" creationId="{080BAB03-EA53-F7F4-1B2D-E939B746A25D}"/>
          </ac:spMkLst>
        </pc:spChg>
      </pc:sldChg>
      <pc:sldChg chg="add">
        <pc:chgData name="Max Bridger" userId="b4494bfe-f8df-411a-8110-1e8477d9e3d0" providerId="ADAL" clId="{D255DC61-92B0-4A99-8BB4-59E8EFCFD4EB}" dt="2025-09-23T11:04:26.481" v="434"/>
        <pc:sldMkLst>
          <pc:docMk/>
          <pc:sldMk cId="1749599863" sldId="277"/>
        </pc:sldMkLst>
      </pc:sldChg>
      <pc:sldChg chg="add">
        <pc:chgData name="Max Bridger" userId="b4494bfe-f8df-411a-8110-1e8477d9e3d0" providerId="ADAL" clId="{D255DC61-92B0-4A99-8BB4-59E8EFCFD4EB}" dt="2025-09-23T11:04:32.913" v="435"/>
        <pc:sldMkLst>
          <pc:docMk/>
          <pc:sldMk cId="3729919768" sldId="278"/>
        </pc:sldMkLst>
      </pc:sldChg>
      <pc:sldChg chg="add">
        <pc:chgData name="Max Bridger" userId="b4494bfe-f8df-411a-8110-1e8477d9e3d0" providerId="ADAL" clId="{D255DC61-92B0-4A99-8BB4-59E8EFCFD4EB}" dt="2025-09-23T11:05:37.711" v="443"/>
        <pc:sldMkLst>
          <pc:docMk/>
          <pc:sldMk cId="1103527399" sldId="322"/>
        </pc:sldMkLst>
      </pc:sldChg>
      <pc:sldChg chg="add">
        <pc:chgData name="Max Bridger" userId="b4494bfe-f8df-411a-8110-1e8477d9e3d0" providerId="ADAL" clId="{D255DC61-92B0-4A99-8BB4-59E8EFCFD4EB}" dt="2025-09-23T11:06:09.582" v="447"/>
        <pc:sldMkLst>
          <pc:docMk/>
          <pc:sldMk cId="1083345590" sldId="323"/>
        </pc:sldMkLst>
      </pc:sldChg>
      <pc:sldChg chg="add">
        <pc:chgData name="Max Bridger" userId="b4494bfe-f8df-411a-8110-1e8477d9e3d0" providerId="ADAL" clId="{D255DC61-92B0-4A99-8BB4-59E8EFCFD4EB}" dt="2025-09-23T11:06:54.136" v="455"/>
        <pc:sldMkLst>
          <pc:docMk/>
          <pc:sldMk cId="1046887457" sldId="1080"/>
        </pc:sldMkLst>
      </pc:sldChg>
      <pc:sldChg chg="add del setBg">
        <pc:chgData name="Max Bridger" userId="b4494bfe-f8df-411a-8110-1e8477d9e3d0" providerId="ADAL" clId="{D255DC61-92B0-4A99-8BB4-59E8EFCFD4EB}" dt="2025-09-23T11:04:44.317" v="438"/>
        <pc:sldMkLst>
          <pc:docMk/>
          <pc:sldMk cId="4097681722" sldId="4287"/>
        </pc:sldMkLst>
      </pc:sldChg>
      <pc:sldChg chg="add">
        <pc:chgData name="Max Bridger" userId="b4494bfe-f8df-411a-8110-1e8477d9e3d0" providerId="ADAL" clId="{D255DC61-92B0-4A99-8BB4-59E8EFCFD4EB}" dt="2025-09-23T11:04:52.178" v="439"/>
        <pc:sldMkLst>
          <pc:docMk/>
          <pc:sldMk cId="3199445010" sldId="4288"/>
        </pc:sldMkLst>
      </pc:sldChg>
      <pc:sldChg chg="add del">
        <pc:chgData name="Max Bridger" userId="b4494bfe-f8df-411a-8110-1e8477d9e3d0" providerId="ADAL" clId="{D255DC61-92B0-4A99-8BB4-59E8EFCFD4EB}" dt="2025-09-23T11:06:28.342" v="452"/>
        <pc:sldMkLst>
          <pc:docMk/>
          <pc:sldMk cId="447173026" sldId="2147482015"/>
        </pc:sldMkLst>
      </pc:sldChg>
      <pc:sldChg chg="add">
        <pc:chgData name="Max Bridger" userId="b4494bfe-f8df-411a-8110-1e8477d9e3d0" providerId="ADAL" clId="{D255DC61-92B0-4A99-8BB4-59E8EFCFD4EB}" dt="2025-09-23T11:06:01.533" v="446"/>
        <pc:sldMkLst>
          <pc:docMk/>
          <pc:sldMk cId="3528658262" sldId="2147482238"/>
        </pc:sldMkLst>
      </pc:sldChg>
      <pc:sldChg chg="add">
        <pc:chgData name="Max Bridger" userId="b4494bfe-f8df-411a-8110-1e8477d9e3d0" providerId="ADAL" clId="{D255DC61-92B0-4A99-8BB4-59E8EFCFD4EB}" dt="2025-09-23T11:14:58.182" v="460"/>
        <pc:sldMkLst>
          <pc:docMk/>
          <pc:sldMk cId="1426096122" sldId="2147482253"/>
        </pc:sldMkLst>
      </pc:sldChg>
      <pc:sldChg chg="add">
        <pc:chgData name="Max Bridger" userId="b4494bfe-f8df-411a-8110-1e8477d9e3d0" providerId="ADAL" clId="{D255DC61-92B0-4A99-8BB4-59E8EFCFD4EB}" dt="2025-09-23T11:05:23.418" v="441"/>
        <pc:sldMkLst>
          <pc:docMk/>
          <pc:sldMk cId="100613932" sldId="2147483292"/>
        </pc:sldMkLst>
      </pc:sldChg>
      <pc:sldChg chg="add">
        <pc:chgData name="Max Bridger" userId="b4494bfe-f8df-411a-8110-1e8477d9e3d0" providerId="ADAL" clId="{D255DC61-92B0-4A99-8BB4-59E8EFCFD4EB}" dt="2025-09-23T11:04:59.780" v="440"/>
        <pc:sldMkLst>
          <pc:docMk/>
          <pc:sldMk cId="3803912486" sldId="2147483295"/>
        </pc:sldMkLst>
      </pc:sldChg>
      <pc:sldChg chg="add">
        <pc:chgData name="Max Bridger" userId="b4494bfe-f8df-411a-8110-1e8477d9e3d0" providerId="ADAL" clId="{D255DC61-92B0-4A99-8BB4-59E8EFCFD4EB}" dt="2025-09-23T11:06:34.801" v="453"/>
        <pc:sldMkLst>
          <pc:docMk/>
          <pc:sldMk cId="282364732" sldId="2147483298"/>
        </pc:sldMkLst>
      </pc:sldChg>
      <pc:sldChg chg="add">
        <pc:chgData name="Max Bridger" userId="b4494bfe-f8df-411a-8110-1e8477d9e3d0" providerId="ADAL" clId="{D255DC61-92B0-4A99-8BB4-59E8EFCFD4EB}" dt="2025-09-23T11:05:31.222" v="442"/>
        <pc:sldMkLst>
          <pc:docMk/>
          <pc:sldMk cId="984291391" sldId="2147483299"/>
        </pc:sldMkLst>
      </pc:sldChg>
      <pc:sldChg chg="add">
        <pc:chgData name="Max Bridger" userId="b4494bfe-f8df-411a-8110-1e8477d9e3d0" providerId="ADAL" clId="{D255DC61-92B0-4A99-8BB4-59E8EFCFD4EB}" dt="2025-09-23T11:05:55.706" v="445"/>
        <pc:sldMkLst>
          <pc:docMk/>
          <pc:sldMk cId="2417223118" sldId="2147483300"/>
        </pc:sldMkLst>
      </pc:sldChg>
      <pc:sldChg chg="add">
        <pc:chgData name="Max Bridger" userId="b4494bfe-f8df-411a-8110-1e8477d9e3d0" providerId="ADAL" clId="{D255DC61-92B0-4A99-8BB4-59E8EFCFD4EB}" dt="2025-09-23T11:05:45.674" v="444"/>
        <pc:sldMkLst>
          <pc:docMk/>
          <pc:sldMk cId="884545879" sldId="2147483301"/>
        </pc:sldMkLst>
      </pc:sldChg>
      <pc:sldChg chg="add">
        <pc:chgData name="Max Bridger" userId="b4494bfe-f8df-411a-8110-1e8477d9e3d0" providerId="ADAL" clId="{D255DC61-92B0-4A99-8BB4-59E8EFCFD4EB}" dt="2025-09-23T11:14:46.169" v="458"/>
        <pc:sldMkLst>
          <pc:docMk/>
          <pc:sldMk cId="1396507387" sldId="2147483302"/>
        </pc:sldMkLst>
      </pc:sldChg>
      <pc:sldChg chg="add">
        <pc:chgData name="Max Bridger" userId="b4494bfe-f8df-411a-8110-1e8477d9e3d0" providerId="ADAL" clId="{D255DC61-92B0-4A99-8BB4-59E8EFCFD4EB}" dt="2025-09-23T11:14:53.237" v="459"/>
        <pc:sldMkLst>
          <pc:docMk/>
          <pc:sldMk cId="1789184639" sldId="2147483308"/>
        </pc:sldMkLst>
      </pc:sldChg>
      <pc:sldChg chg="add">
        <pc:chgData name="Max Bridger" userId="b4494bfe-f8df-411a-8110-1e8477d9e3d0" providerId="ADAL" clId="{D255DC61-92B0-4A99-8BB4-59E8EFCFD4EB}" dt="2025-09-23T11:14:40.600" v="457"/>
        <pc:sldMkLst>
          <pc:docMk/>
          <pc:sldMk cId="1870355003" sldId="2147483312"/>
        </pc:sldMkLst>
      </pc:sldChg>
      <pc:sldChg chg="add">
        <pc:chgData name="Max Bridger" userId="b4494bfe-f8df-411a-8110-1e8477d9e3d0" providerId="ADAL" clId="{D255DC61-92B0-4A99-8BB4-59E8EFCFD4EB}" dt="2025-09-23T11:06:46.219" v="454"/>
        <pc:sldMkLst>
          <pc:docMk/>
          <pc:sldMk cId="4216015403" sldId="2147483314"/>
        </pc:sldMkLst>
      </pc:sldChg>
      <pc:sldChg chg="add">
        <pc:chgData name="Max Bridger" userId="b4494bfe-f8df-411a-8110-1e8477d9e3d0" providerId="ADAL" clId="{D255DC61-92B0-4A99-8BB4-59E8EFCFD4EB}" dt="2025-09-24T07:42:09.373" v="466"/>
        <pc:sldMkLst>
          <pc:docMk/>
          <pc:sldMk cId="962449974" sldId="2147483315"/>
        </pc:sldMkLst>
      </pc:sldChg>
      <pc:sldChg chg="add">
        <pc:chgData name="Max Bridger" userId="b4494bfe-f8df-411a-8110-1e8477d9e3d0" providerId="ADAL" clId="{D255DC61-92B0-4A99-8BB4-59E8EFCFD4EB}" dt="2025-09-24T07:42:09.373" v="466"/>
        <pc:sldMkLst>
          <pc:docMk/>
          <pc:sldMk cId="564982172" sldId="2147483316"/>
        </pc:sldMkLst>
      </pc:sldChg>
      <pc:sldChg chg="add">
        <pc:chgData name="Max Bridger" userId="b4494bfe-f8df-411a-8110-1e8477d9e3d0" providerId="ADAL" clId="{D255DC61-92B0-4A99-8BB4-59E8EFCFD4EB}" dt="2025-09-24T07:42:09.373" v="466"/>
        <pc:sldMkLst>
          <pc:docMk/>
          <pc:sldMk cId="1559953629" sldId="2147483317"/>
        </pc:sldMkLst>
      </pc:sldChg>
      <pc:sldChg chg="add">
        <pc:chgData name="Max Bridger" userId="b4494bfe-f8df-411a-8110-1e8477d9e3d0" providerId="ADAL" clId="{D255DC61-92B0-4A99-8BB4-59E8EFCFD4EB}" dt="2025-09-24T07:42:09.373" v="466"/>
        <pc:sldMkLst>
          <pc:docMk/>
          <pc:sldMk cId="699230124" sldId="2147483318"/>
        </pc:sldMkLst>
      </pc:sldChg>
      <pc:sldChg chg="add">
        <pc:chgData name="Max Bridger" userId="b4494bfe-f8df-411a-8110-1e8477d9e3d0" providerId="ADAL" clId="{D255DC61-92B0-4A99-8BB4-59E8EFCFD4EB}" dt="2025-09-24T07:42:09.373" v="466"/>
        <pc:sldMkLst>
          <pc:docMk/>
          <pc:sldMk cId="3761700484" sldId="2147483319"/>
        </pc:sldMkLst>
      </pc:sldChg>
      <pc:sldChg chg="add">
        <pc:chgData name="Max Bridger" userId="b4494bfe-f8df-411a-8110-1e8477d9e3d0" providerId="ADAL" clId="{D255DC61-92B0-4A99-8BB4-59E8EFCFD4EB}" dt="2025-09-24T07:42:09.373" v="466"/>
        <pc:sldMkLst>
          <pc:docMk/>
          <pc:sldMk cId="2220627959" sldId="2147483320"/>
        </pc:sldMkLst>
      </pc:sldChg>
      <pc:sldChg chg="add">
        <pc:chgData name="Max Bridger" userId="b4494bfe-f8df-411a-8110-1e8477d9e3d0" providerId="ADAL" clId="{D255DC61-92B0-4A99-8BB4-59E8EFCFD4EB}" dt="2025-09-24T07:42:09.373" v="466"/>
        <pc:sldMkLst>
          <pc:docMk/>
          <pc:sldMk cId="490418609" sldId="2147483321"/>
        </pc:sldMkLst>
      </pc:sldChg>
      <pc:sldChg chg="add">
        <pc:chgData name="Max Bridger" userId="b4494bfe-f8df-411a-8110-1e8477d9e3d0" providerId="ADAL" clId="{D255DC61-92B0-4A99-8BB4-59E8EFCFD4EB}" dt="2025-09-24T07:42:09.373" v="466"/>
        <pc:sldMkLst>
          <pc:docMk/>
          <pc:sldMk cId="1512699688" sldId="2147483322"/>
        </pc:sldMkLst>
      </pc:sldChg>
      <pc:sldChg chg="add">
        <pc:chgData name="Max Bridger" userId="b4494bfe-f8df-411a-8110-1e8477d9e3d0" providerId="ADAL" clId="{D255DC61-92B0-4A99-8BB4-59E8EFCFD4EB}" dt="2025-09-24T07:42:09.373" v="466"/>
        <pc:sldMkLst>
          <pc:docMk/>
          <pc:sldMk cId="3086537570" sldId="2147483323"/>
        </pc:sldMkLst>
      </pc:sldChg>
    </pc:docChg>
  </pc:docChgLst>
  <pc:docChgLst>
    <pc:chgData name="Max Bridger" userId="S::max.bridger@rvs.org.uk::b4494bfe-f8df-411a-8110-1e8477d9e3d0" providerId="AD" clId="Web-{229F7ADA-C4AD-C6A0-B081-2DD5971EE5BE}"/>
    <pc:docChg chg="modSld">
      <pc:chgData name="Max Bridger" userId="S::max.bridger@rvs.org.uk::b4494bfe-f8df-411a-8110-1e8477d9e3d0" providerId="AD" clId="Web-{229F7ADA-C4AD-C6A0-B081-2DD5971EE5BE}" dt="2025-09-22T07:47:01.849" v="11"/>
      <pc:docMkLst>
        <pc:docMk/>
      </pc:docMkLst>
      <pc:sldChg chg="modSp">
        <pc:chgData name="Max Bridger" userId="S::max.bridger@rvs.org.uk::b4494bfe-f8df-411a-8110-1e8477d9e3d0" providerId="AD" clId="Web-{229F7ADA-C4AD-C6A0-B081-2DD5971EE5BE}" dt="2025-09-22T07:47:01.849" v="11"/>
        <pc:sldMkLst>
          <pc:docMk/>
          <pc:sldMk cId="0" sldId="257"/>
        </pc:sldMkLst>
        <pc:graphicFrameChg chg="mod modGraphic">
          <ac:chgData name="Max Bridger" userId="S::max.bridger@rvs.org.uk::b4494bfe-f8df-411a-8110-1e8477d9e3d0" providerId="AD" clId="Web-{229F7ADA-C4AD-C6A0-B081-2DD5971EE5BE}" dt="2025-09-22T07:47:01.849" v="11"/>
          <ac:graphicFrameMkLst>
            <pc:docMk/>
            <pc:sldMk cId="0" sldId="257"/>
            <ac:graphicFrameMk id="3" creationId="{10996117-5F0A-162F-BB7C-BC9FCA75408A}"/>
          </ac:graphicFrameMkLst>
        </pc:graphicFrameChg>
      </pc:sldChg>
    </pc:docChg>
  </pc:docChgLst>
  <pc:docChgLst>
    <pc:chgData name="Max Bridger" userId="S::max.bridger@rvs.org.uk::b4494bfe-f8df-411a-8110-1e8477d9e3d0" providerId="AD" clId="Web-{63142AD7-9D05-0016-F0ED-D4DA7B533068}"/>
    <pc:docChg chg="addSld delSld modSld">
      <pc:chgData name="Max Bridger" userId="S::max.bridger@rvs.org.uk::b4494bfe-f8df-411a-8110-1e8477d9e3d0" providerId="AD" clId="Web-{63142AD7-9D05-0016-F0ED-D4DA7B533068}" dt="2025-09-16T12:13:49.059" v="27"/>
      <pc:docMkLst>
        <pc:docMk/>
      </pc:docMkLst>
      <pc:sldChg chg="add del">
        <pc:chgData name="Max Bridger" userId="S::max.bridger@rvs.org.uk::b4494bfe-f8df-411a-8110-1e8477d9e3d0" providerId="AD" clId="Web-{63142AD7-9D05-0016-F0ED-D4DA7B533068}" dt="2025-09-16T12:13:49.059" v="27"/>
        <pc:sldMkLst>
          <pc:docMk/>
          <pc:sldMk cId="0" sldId="256"/>
        </pc:sldMkLst>
      </pc:sldChg>
      <pc:sldChg chg="modSp">
        <pc:chgData name="Max Bridger" userId="S::max.bridger@rvs.org.uk::b4494bfe-f8df-411a-8110-1e8477d9e3d0" providerId="AD" clId="Web-{63142AD7-9D05-0016-F0ED-D4DA7B533068}" dt="2025-09-16T12:13:16.308" v="25"/>
        <pc:sldMkLst>
          <pc:docMk/>
          <pc:sldMk cId="0" sldId="257"/>
        </pc:sldMkLst>
        <pc:graphicFrameChg chg="mod modGraphic">
          <ac:chgData name="Max Bridger" userId="S::max.bridger@rvs.org.uk::b4494bfe-f8df-411a-8110-1e8477d9e3d0" providerId="AD" clId="Web-{63142AD7-9D05-0016-F0ED-D4DA7B533068}" dt="2025-09-16T12:13:16.308" v="25"/>
          <ac:graphicFrameMkLst>
            <pc:docMk/>
            <pc:sldMk cId="0" sldId="257"/>
            <ac:graphicFrameMk id="3" creationId="{10996117-5F0A-162F-BB7C-BC9FCA75408A}"/>
          </ac:graphicFrameMkLst>
        </pc:graphicFrameChg>
      </pc:sldChg>
    </pc:docChg>
  </pc:docChgLst>
  <pc:docChgLst>
    <pc:chgData name="Max Bridger" userId="b4494bfe-f8df-411a-8110-1e8477d9e3d0" providerId="ADAL" clId="{68D382BE-E02F-46E3-B7C5-5D83E763ECAF}"/>
    <pc:docChg chg="custSel modSld">
      <pc:chgData name="Max Bridger" userId="b4494bfe-f8df-411a-8110-1e8477d9e3d0" providerId="ADAL" clId="{68D382BE-E02F-46E3-B7C5-5D83E763ECAF}" dt="2025-09-04T08:43:22.428" v="218" actId="20577"/>
      <pc:docMkLst>
        <pc:docMk/>
      </pc:docMkLst>
      <pc:sldChg chg="addSp delSp modSp mod">
        <pc:chgData name="Max Bridger" userId="b4494bfe-f8df-411a-8110-1e8477d9e3d0" providerId="ADAL" clId="{68D382BE-E02F-46E3-B7C5-5D83E763ECAF}" dt="2025-09-04T08:43:22.428" v="218" actId="20577"/>
        <pc:sldMkLst>
          <pc:docMk/>
          <pc:sldMk cId="0" sldId="257"/>
        </pc:sldMkLst>
        <pc:graphicFrameChg chg="add mod modGraphic">
          <ac:chgData name="Max Bridger" userId="b4494bfe-f8df-411a-8110-1e8477d9e3d0" providerId="ADAL" clId="{68D382BE-E02F-46E3-B7C5-5D83E763ECAF}" dt="2025-09-04T08:43:22.428" v="218" actId="20577"/>
          <ac:graphicFrameMkLst>
            <pc:docMk/>
            <pc:sldMk cId="0" sldId="257"/>
            <ac:graphicFrameMk id="3" creationId="{10996117-5F0A-162F-BB7C-BC9FCA75408A}"/>
          </ac:graphicFrameMkLst>
        </pc:graphicFrameChg>
      </pc:sldChg>
    </pc:docChg>
  </pc:docChgLst>
  <pc:docChgLst>
    <pc:chgData name="Max Bridger" userId="S::max.bridger@rvs.org.uk::b4494bfe-f8df-411a-8110-1e8477d9e3d0" providerId="AD" clId="Web-{1EF3FE37-0706-0F99-4A86-8CF69406C1C9}"/>
    <pc:docChg chg="modSld">
      <pc:chgData name="Max Bridger" userId="S::max.bridger@rvs.org.uk::b4494bfe-f8df-411a-8110-1e8477d9e3d0" providerId="AD" clId="Web-{1EF3FE37-0706-0F99-4A86-8CF69406C1C9}" dt="2025-09-16T10:32:23.578" v="33"/>
      <pc:docMkLst>
        <pc:docMk/>
      </pc:docMkLst>
      <pc:sldChg chg="modSp">
        <pc:chgData name="Max Bridger" userId="S::max.bridger@rvs.org.uk::b4494bfe-f8df-411a-8110-1e8477d9e3d0" providerId="AD" clId="Web-{1EF3FE37-0706-0F99-4A86-8CF69406C1C9}" dt="2025-09-16T10:32:23.578" v="33"/>
        <pc:sldMkLst>
          <pc:docMk/>
          <pc:sldMk cId="0" sldId="257"/>
        </pc:sldMkLst>
        <pc:graphicFrameChg chg="mod modGraphic">
          <ac:chgData name="Max Bridger" userId="S::max.bridger@rvs.org.uk::b4494bfe-f8df-411a-8110-1e8477d9e3d0" providerId="AD" clId="Web-{1EF3FE37-0706-0F99-4A86-8CF69406C1C9}" dt="2025-09-16T10:32:23.578" v="33"/>
          <ac:graphicFrameMkLst>
            <pc:docMk/>
            <pc:sldMk cId="0" sldId="257"/>
            <ac:graphicFrameMk id="3" creationId="{10996117-5F0A-162F-BB7C-BC9FCA75408A}"/>
          </ac:graphicFrameMkLst>
        </pc:graphicFrameChg>
      </pc:sldChg>
    </pc:docChg>
  </pc:docChgLst>
  <pc:docChgLst>
    <pc:chgData name="Max Bridger" userId="S::max.bridger@rvs.org.uk::b4494bfe-f8df-411a-8110-1e8477d9e3d0" providerId="AD" clId="Web-{03878FAB-6687-184E-37C8-DB683BF4C9EE}"/>
    <pc:docChg chg="addSld delSld modSld sldOrd">
      <pc:chgData name="Max Bridger" userId="S::max.bridger@rvs.org.uk::b4494bfe-f8df-411a-8110-1e8477d9e3d0" providerId="AD" clId="Web-{03878FAB-6687-184E-37C8-DB683BF4C9EE}" dt="2025-09-18T07:59:01.715" v="15"/>
      <pc:docMkLst>
        <pc:docMk/>
      </pc:docMkLst>
      <pc:sldChg chg="addSp modSp new ord">
        <pc:chgData name="Max Bridger" userId="S::max.bridger@rvs.org.uk::b4494bfe-f8df-411a-8110-1e8477d9e3d0" providerId="AD" clId="Web-{03878FAB-6687-184E-37C8-DB683BF4C9EE}" dt="2025-09-18T07:55:40.040" v="2"/>
        <pc:sldMkLst>
          <pc:docMk/>
          <pc:sldMk cId="2849183421" sldId="260"/>
        </pc:sldMkLst>
        <pc:picChg chg="add mod">
          <ac:chgData name="Max Bridger" userId="S::max.bridger@rvs.org.uk::b4494bfe-f8df-411a-8110-1e8477d9e3d0" providerId="AD" clId="Web-{03878FAB-6687-184E-37C8-DB683BF4C9EE}" dt="2025-09-18T07:55:38.290" v="1"/>
          <ac:picMkLst>
            <pc:docMk/>
            <pc:sldMk cId="2849183421" sldId="260"/>
            <ac:picMk id="2" creationId="{636476E6-2967-5D51-A6DA-5DE8F4C8F2EB}"/>
          </ac:picMkLst>
        </pc:picChg>
      </pc:sldChg>
      <pc:sldChg chg="addSp modSp new">
        <pc:chgData name="Max Bridger" userId="S::max.bridger@rvs.org.uk::b4494bfe-f8df-411a-8110-1e8477d9e3d0" providerId="AD" clId="Web-{03878FAB-6687-184E-37C8-DB683BF4C9EE}" dt="2025-09-18T07:58:07.369" v="8" actId="20577"/>
        <pc:sldMkLst>
          <pc:docMk/>
          <pc:sldMk cId="2983738329" sldId="261"/>
        </pc:sldMkLst>
      </pc:sldChg>
      <pc:sldChg chg="addSp delSp modSp new">
        <pc:chgData name="Max Bridger" userId="S::max.bridger@rvs.org.uk::b4494bfe-f8df-411a-8110-1e8477d9e3d0" providerId="AD" clId="Web-{03878FAB-6687-184E-37C8-DB683BF4C9EE}" dt="2025-09-18T07:58:38.949" v="11"/>
        <pc:sldMkLst>
          <pc:docMk/>
          <pc:sldMk cId="1795208542" sldId="262"/>
        </pc:sldMkLst>
        <pc:picChg chg="add mod">
          <ac:chgData name="Max Bridger" userId="S::max.bridger@rvs.org.uk::b4494bfe-f8df-411a-8110-1e8477d9e3d0" providerId="AD" clId="Web-{03878FAB-6687-184E-37C8-DB683BF4C9EE}" dt="2025-09-18T07:58:38.949" v="11"/>
          <ac:picMkLst>
            <pc:docMk/>
            <pc:sldMk cId="1795208542" sldId="262"/>
            <ac:picMk id="3" creationId="{F3A163A2-F611-179D-51FF-4BB0B2B3AD50}"/>
          </ac:picMkLst>
        </pc:picChg>
      </pc:sldChg>
      <pc:sldChg chg="new del">
        <pc:chgData name="Max Bridger" userId="S::max.bridger@rvs.org.uk::b4494bfe-f8df-411a-8110-1e8477d9e3d0" providerId="AD" clId="Web-{03878FAB-6687-184E-37C8-DB683BF4C9EE}" dt="2025-09-18T07:58:59.340" v="14"/>
        <pc:sldMkLst>
          <pc:docMk/>
          <pc:sldMk cId="2287647555" sldId="263"/>
        </pc:sldMkLst>
      </pc:sldChg>
      <pc:sldChg chg="add ord replId">
        <pc:chgData name="Max Bridger" userId="S::max.bridger@rvs.org.uk::b4494bfe-f8df-411a-8110-1e8477d9e3d0" providerId="AD" clId="Web-{03878FAB-6687-184E-37C8-DB683BF4C9EE}" dt="2025-09-18T07:59:01.715" v="15"/>
        <pc:sldMkLst>
          <pc:docMk/>
          <pc:sldMk cId="1301641692" sldId="264"/>
        </pc:sldMkLst>
      </pc:sldChg>
    </pc:docChg>
  </pc:docChgLst>
  <pc:docChgLst>
    <pc:chgData name="Max Bridger" userId="S::max.bridger@rvs.org.uk::b4494bfe-f8df-411a-8110-1e8477d9e3d0" providerId="AD" clId="Web-{C2166200-FF3A-2C6B-AEA0-C3F76A3F94D3}"/>
    <pc:docChg chg="modSld">
      <pc:chgData name="Max Bridger" userId="S::max.bridger@rvs.org.uk::b4494bfe-f8df-411a-8110-1e8477d9e3d0" providerId="AD" clId="Web-{C2166200-FF3A-2C6B-AEA0-C3F76A3F94D3}" dt="2025-09-17T09:10:55.520" v="1"/>
      <pc:docMkLst>
        <pc:docMk/>
      </pc:docMkLst>
      <pc:sldChg chg="delSp">
        <pc:chgData name="Max Bridger" userId="S::max.bridger@rvs.org.uk::b4494bfe-f8df-411a-8110-1e8477d9e3d0" providerId="AD" clId="Web-{C2166200-FF3A-2C6B-AEA0-C3F76A3F94D3}" dt="2025-09-17T09:10:55.520" v="1"/>
        <pc:sldMkLst>
          <pc:docMk/>
          <pc:sldMk cId="0" sldId="256"/>
        </pc:sldMkLst>
      </pc:sldChg>
    </pc:docChg>
  </pc:docChgLst>
  <pc:docChgLst>
    <pc:chgData name="RVS CEO - Donna" userId="S::ceo@rvs.org.uk::f910257e-57f4-4fe6-8237-32e15b397eea" providerId="AD" clId="Web-{BBAAF4F2-6E5F-08FD-538A-D88A2F38191F}"/>
    <pc:docChg chg="modSld">
      <pc:chgData name="RVS CEO - Donna" userId="S::ceo@rvs.org.uk::f910257e-57f4-4fe6-8237-32e15b397eea" providerId="AD" clId="Web-{BBAAF4F2-6E5F-08FD-538A-D88A2F38191F}" dt="2025-09-16T12:05:32.457" v="0"/>
      <pc:docMkLst>
        <pc:docMk/>
      </pc:docMkLst>
      <pc:sldChg chg="modSp">
        <pc:chgData name="RVS CEO - Donna" userId="S::ceo@rvs.org.uk::f910257e-57f4-4fe6-8237-32e15b397eea" providerId="AD" clId="Web-{BBAAF4F2-6E5F-08FD-538A-D88A2F38191F}" dt="2025-09-16T12:05:32.457" v="0"/>
        <pc:sldMkLst>
          <pc:docMk/>
          <pc:sldMk cId="0" sldId="257"/>
        </pc:sldMkLst>
        <pc:graphicFrameChg chg="modGraphic">
          <ac:chgData name="RVS CEO - Donna" userId="S::ceo@rvs.org.uk::f910257e-57f4-4fe6-8237-32e15b397eea" providerId="AD" clId="Web-{BBAAF4F2-6E5F-08FD-538A-D88A2F38191F}" dt="2025-09-16T12:05:32.457" v="0"/>
          <ac:graphicFrameMkLst>
            <pc:docMk/>
            <pc:sldMk cId="0" sldId="257"/>
            <ac:graphicFrameMk id="3" creationId="{10996117-5F0A-162F-BB7C-BC9FCA75408A}"/>
          </ac:graphicFrameMkLst>
        </pc:graphicFrame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88FF8B-EBA8-45C0-A1EB-05C14AFA2801}"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1C80DE25-655A-4165-B326-0F692670C4C0}">
      <dgm:prSet/>
      <dgm:spPr/>
      <dgm:t>
        <a:bodyPr/>
        <a:lstStyle/>
        <a:p>
          <a:r>
            <a:rPr lang="en-GB"/>
            <a:t>Step 1 – Create a combined authority of two or more existing upper tier authorities</a:t>
          </a:r>
          <a:endParaRPr lang="en-US"/>
        </a:p>
      </dgm:t>
    </dgm:pt>
    <dgm:pt modelId="{7E22FFE9-542D-4FEE-AC8B-A816FB21479A}" type="parTrans" cxnId="{456733E9-FF99-49AF-8D85-737E56C18676}">
      <dgm:prSet/>
      <dgm:spPr/>
      <dgm:t>
        <a:bodyPr/>
        <a:lstStyle/>
        <a:p>
          <a:endParaRPr lang="en-US"/>
        </a:p>
      </dgm:t>
    </dgm:pt>
    <dgm:pt modelId="{28F193F0-E872-4826-83BA-F5FE8D011707}" type="sibTrans" cxnId="{456733E9-FF99-49AF-8D85-737E56C18676}">
      <dgm:prSet/>
      <dgm:spPr/>
      <dgm:t>
        <a:bodyPr/>
        <a:lstStyle/>
        <a:p>
          <a:endParaRPr lang="en-US"/>
        </a:p>
      </dgm:t>
    </dgm:pt>
    <dgm:pt modelId="{31EA78F4-4753-45DD-ACB8-DE0F881978CD}">
      <dgm:prSet/>
      <dgm:spPr/>
      <dgm:t>
        <a:bodyPr/>
        <a:lstStyle/>
        <a:p>
          <a:r>
            <a:rPr lang="en-GB"/>
            <a:t>HCC, PCC, SCC, IoW</a:t>
          </a:r>
          <a:endParaRPr lang="en-US"/>
        </a:p>
      </dgm:t>
    </dgm:pt>
    <dgm:pt modelId="{EB90B682-E10C-4BE2-B19E-A167031664FE}" type="parTrans" cxnId="{B529DA54-B0DC-4C28-9B04-75859F5D924E}">
      <dgm:prSet/>
      <dgm:spPr/>
      <dgm:t>
        <a:bodyPr/>
        <a:lstStyle/>
        <a:p>
          <a:endParaRPr lang="en-US"/>
        </a:p>
      </dgm:t>
    </dgm:pt>
    <dgm:pt modelId="{C40D6C96-DC09-43B2-8068-B227A155CABC}" type="sibTrans" cxnId="{B529DA54-B0DC-4C28-9B04-75859F5D924E}">
      <dgm:prSet/>
      <dgm:spPr/>
      <dgm:t>
        <a:bodyPr/>
        <a:lstStyle/>
        <a:p>
          <a:endParaRPr lang="en-US"/>
        </a:p>
      </dgm:t>
    </dgm:pt>
    <dgm:pt modelId="{3E4BF6C1-131A-40ED-8ECC-60F80A9C79FA}">
      <dgm:prSet/>
      <dgm:spPr/>
      <dgm:t>
        <a:bodyPr/>
        <a:lstStyle/>
        <a:p>
          <a:pPr rtl="0"/>
          <a:r>
            <a:rPr lang="en-GB"/>
            <a:t>This stage will be complete </a:t>
          </a:r>
          <a:r>
            <a:rPr lang="en-GB">
              <a:latin typeface="Aptos Display" panose="02110004020202020204"/>
            </a:rPr>
            <a:t>later in 2025</a:t>
          </a:r>
          <a:endParaRPr lang="en-US"/>
        </a:p>
      </dgm:t>
    </dgm:pt>
    <dgm:pt modelId="{6C51E20A-03AE-4302-9FFF-FD887A390555}" type="parTrans" cxnId="{9E40FD01-2920-4659-B230-FBCFB1DF2F54}">
      <dgm:prSet/>
      <dgm:spPr/>
      <dgm:t>
        <a:bodyPr/>
        <a:lstStyle/>
        <a:p>
          <a:endParaRPr lang="en-US"/>
        </a:p>
      </dgm:t>
    </dgm:pt>
    <dgm:pt modelId="{42338CAF-C7DF-48CD-A067-998982296963}" type="sibTrans" cxnId="{9E40FD01-2920-4659-B230-FBCFB1DF2F54}">
      <dgm:prSet/>
      <dgm:spPr/>
      <dgm:t>
        <a:bodyPr/>
        <a:lstStyle/>
        <a:p>
          <a:endParaRPr lang="en-US"/>
        </a:p>
      </dgm:t>
    </dgm:pt>
    <dgm:pt modelId="{EAB894AC-096B-4D70-A9D3-1321F43BC02B}">
      <dgm:prSet/>
      <dgm:spPr/>
      <dgm:t>
        <a:bodyPr/>
        <a:lstStyle/>
        <a:p>
          <a:r>
            <a:rPr lang="en-GB"/>
            <a:t>Step 2 – Elect a Mayor to oversee the combined authority</a:t>
          </a:r>
          <a:endParaRPr lang="en-US"/>
        </a:p>
      </dgm:t>
    </dgm:pt>
    <dgm:pt modelId="{AED7D89F-1C42-4FC0-B8CC-F5F23A132751}" type="parTrans" cxnId="{4E479592-7B1B-4A5D-8ABF-C8B00DB5E388}">
      <dgm:prSet/>
      <dgm:spPr/>
      <dgm:t>
        <a:bodyPr/>
        <a:lstStyle/>
        <a:p>
          <a:endParaRPr lang="en-US"/>
        </a:p>
      </dgm:t>
    </dgm:pt>
    <dgm:pt modelId="{D6E6D8D4-B870-44B7-AC8F-931134F8B5CA}" type="sibTrans" cxnId="{4E479592-7B1B-4A5D-8ABF-C8B00DB5E388}">
      <dgm:prSet/>
      <dgm:spPr/>
      <dgm:t>
        <a:bodyPr/>
        <a:lstStyle/>
        <a:p>
          <a:endParaRPr lang="en-US"/>
        </a:p>
      </dgm:t>
    </dgm:pt>
    <dgm:pt modelId="{CCC8799D-972F-433F-A078-0250375C9DAA}">
      <dgm:prSet/>
      <dgm:spPr/>
      <dgm:t>
        <a:bodyPr/>
        <a:lstStyle/>
        <a:p>
          <a:r>
            <a:rPr lang="en-GB"/>
            <a:t>Known as a “Mayoral Combined Authority” or “Strategic Authority”</a:t>
          </a:r>
          <a:endParaRPr lang="en-US"/>
        </a:p>
      </dgm:t>
    </dgm:pt>
    <dgm:pt modelId="{643789BC-54E1-4DC9-8A01-39D2EB1CAD5B}" type="parTrans" cxnId="{CF7A680F-3A7F-418E-BDDA-2E4D9FA0A115}">
      <dgm:prSet/>
      <dgm:spPr/>
      <dgm:t>
        <a:bodyPr/>
        <a:lstStyle/>
        <a:p>
          <a:endParaRPr lang="en-US"/>
        </a:p>
      </dgm:t>
    </dgm:pt>
    <dgm:pt modelId="{8AC388F4-65D8-4994-BC28-27E60CFC1BE4}" type="sibTrans" cxnId="{CF7A680F-3A7F-418E-BDDA-2E4D9FA0A115}">
      <dgm:prSet/>
      <dgm:spPr/>
      <dgm:t>
        <a:bodyPr/>
        <a:lstStyle/>
        <a:p>
          <a:endParaRPr lang="en-US"/>
        </a:p>
      </dgm:t>
    </dgm:pt>
    <dgm:pt modelId="{BB859F90-C92D-43D8-9C54-F25854D5A928}">
      <dgm:prSet/>
      <dgm:spPr/>
      <dgm:t>
        <a:bodyPr/>
        <a:lstStyle/>
        <a:p>
          <a:r>
            <a:rPr lang="en-GB"/>
            <a:t>Scheduled for May 2026</a:t>
          </a:r>
          <a:endParaRPr lang="en-US"/>
        </a:p>
      </dgm:t>
    </dgm:pt>
    <dgm:pt modelId="{07DCBCB8-BFB4-44D7-9E88-2FE2F8EC9E74}" type="parTrans" cxnId="{72E54D5A-FDEC-4213-A738-AD7812CE3C0E}">
      <dgm:prSet/>
      <dgm:spPr/>
      <dgm:t>
        <a:bodyPr/>
        <a:lstStyle/>
        <a:p>
          <a:endParaRPr lang="en-US"/>
        </a:p>
      </dgm:t>
    </dgm:pt>
    <dgm:pt modelId="{FF323839-3623-49B0-810D-998B92864E12}" type="sibTrans" cxnId="{72E54D5A-FDEC-4213-A738-AD7812CE3C0E}">
      <dgm:prSet/>
      <dgm:spPr/>
      <dgm:t>
        <a:bodyPr/>
        <a:lstStyle/>
        <a:p>
          <a:endParaRPr lang="en-US"/>
        </a:p>
      </dgm:t>
    </dgm:pt>
    <dgm:pt modelId="{4147C471-7A80-49AC-8450-28E2C5FDB687}">
      <dgm:prSet/>
      <dgm:spPr/>
      <dgm:t>
        <a:bodyPr/>
        <a:lstStyle/>
        <a:p>
          <a:r>
            <a:rPr lang="en-GB"/>
            <a:t>New powers devolved to this body</a:t>
          </a:r>
          <a:endParaRPr lang="en-US"/>
        </a:p>
      </dgm:t>
    </dgm:pt>
    <dgm:pt modelId="{D75BDA6D-6DB2-43B1-8F3E-CE7148841B49}" type="parTrans" cxnId="{44955557-711B-490E-984F-37FE9F891D2F}">
      <dgm:prSet/>
      <dgm:spPr/>
      <dgm:t>
        <a:bodyPr/>
        <a:lstStyle/>
        <a:p>
          <a:endParaRPr lang="en-US"/>
        </a:p>
      </dgm:t>
    </dgm:pt>
    <dgm:pt modelId="{CDDF323E-CA35-4555-835C-511B8809CACA}" type="sibTrans" cxnId="{44955557-711B-490E-984F-37FE9F891D2F}">
      <dgm:prSet/>
      <dgm:spPr/>
      <dgm:t>
        <a:bodyPr/>
        <a:lstStyle/>
        <a:p>
          <a:endParaRPr lang="en-US"/>
        </a:p>
      </dgm:t>
    </dgm:pt>
    <dgm:pt modelId="{09348F49-D95D-4F1E-A625-D6A5F3B566EE}" type="pres">
      <dgm:prSet presAssocID="{E588FF8B-EBA8-45C0-A1EB-05C14AFA2801}" presName="Name0" presStyleCnt="0">
        <dgm:presLayoutVars>
          <dgm:dir/>
          <dgm:resizeHandles val="exact"/>
        </dgm:presLayoutVars>
      </dgm:prSet>
      <dgm:spPr/>
    </dgm:pt>
    <dgm:pt modelId="{2BAC44C5-FB61-4058-AA74-54F802514859}" type="pres">
      <dgm:prSet presAssocID="{1C80DE25-655A-4165-B326-0F692670C4C0}" presName="node" presStyleLbl="node1" presStyleIdx="0" presStyleCnt="2">
        <dgm:presLayoutVars>
          <dgm:bulletEnabled val="1"/>
        </dgm:presLayoutVars>
      </dgm:prSet>
      <dgm:spPr/>
    </dgm:pt>
    <dgm:pt modelId="{58567B66-E8DB-4480-9F71-8E6E4C8BAAE1}" type="pres">
      <dgm:prSet presAssocID="{28F193F0-E872-4826-83BA-F5FE8D011707}" presName="sibTrans" presStyleLbl="sibTrans1D1" presStyleIdx="0" presStyleCnt="1"/>
      <dgm:spPr/>
    </dgm:pt>
    <dgm:pt modelId="{E3C7BE94-055F-40DF-BF86-A62AC56596A7}" type="pres">
      <dgm:prSet presAssocID="{28F193F0-E872-4826-83BA-F5FE8D011707}" presName="connectorText" presStyleLbl="sibTrans1D1" presStyleIdx="0" presStyleCnt="1"/>
      <dgm:spPr/>
    </dgm:pt>
    <dgm:pt modelId="{1D45A457-CEDA-4B3D-9082-1343588AF520}" type="pres">
      <dgm:prSet presAssocID="{EAB894AC-096B-4D70-A9D3-1321F43BC02B}" presName="node" presStyleLbl="node1" presStyleIdx="1" presStyleCnt="2">
        <dgm:presLayoutVars>
          <dgm:bulletEnabled val="1"/>
        </dgm:presLayoutVars>
      </dgm:prSet>
      <dgm:spPr/>
    </dgm:pt>
  </dgm:ptLst>
  <dgm:cxnLst>
    <dgm:cxn modelId="{9E40FD01-2920-4659-B230-FBCFB1DF2F54}" srcId="{1C80DE25-655A-4165-B326-0F692670C4C0}" destId="{3E4BF6C1-131A-40ED-8ECC-60F80A9C79FA}" srcOrd="1" destOrd="0" parTransId="{6C51E20A-03AE-4302-9FFF-FD887A390555}" sibTransId="{42338CAF-C7DF-48CD-A067-998982296963}"/>
    <dgm:cxn modelId="{CF7A680F-3A7F-418E-BDDA-2E4D9FA0A115}" srcId="{EAB894AC-096B-4D70-A9D3-1321F43BC02B}" destId="{CCC8799D-972F-433F-A078-0250375C9DAA}" srcOrd="0" destOrd="0" parTransId="{643789BC-54E1-4DC9-8A01-39D2EB1CAD5B}" sibTransId="{8AC388F4-65D8-4994-BC28-27E60CFC1BE4}"/>
    <dgm:cxn modelId="{02590F2D-04C4-4E32-A2A3-E349C64C5ED6}" type="presOf" srcId="{31EA78F4-4753-45DD-ACB8-DE0F881978CD}" destId="{2BAC44C5-FB61-4058-AA74-54F802514859}" srcOrd="0" destOrd="1" presId="urn:microsoft.com/office/officeart/2016/7/layout/RepeatingBendingProcessNew"/>
    <dgm:cxn modelId="{831B4133-C0D9-4163-8E2D-8E999222CCB2}" type="presOf" srcId="{EAB894AC-096B-4D70-A9D3-1321F43BC02B}" destId="{1D45A457-CEDA-4B3D-9082-1343588AF520}" srcOrd="0" destOrd="0" presId="urn:microsoft.com/office/officeart/2016/7/layout/RepeatingBendingProcessNew"/>
    <dgm:cxn modelId="{837B8C40-27AF-4A85-8020-9A0B72B0686F}" type="presOf" srcId="{BB859F90-C92D-43D8-9C54-F25854D5A928}" destId="{1D45A457-CEDA-4B3D-9082-1343588AF520}" srcOrd="0" destOrd="2" presId="urn:microsoft.com/office/officeart/2016/7/layout/RepeatingBendingProcessNew"/>
    <dgm:cxn modelId="{65A72648-86A3-48F0-BE80-7F3CCAADD481}" type="presOf" srcId="{3E4BF6C1-131A-40ED-8ECC-60F80A9C79FA}" destId="{2BAC44C5-FB61-4058-AA74-54F802514859}" srcOrd="0" destOrd="2" presId="urn:microsoft.com/office/officeart/2016/7/layout/RepeatingBendingProcessNew"/>
    <dgm:cxn modelId="{43F59668-4B25-40A0-B74F-6668C2C8140B}" type="presOf" srcId="{CCC8799D-972F-433F-A078-0250375C9DAA}" destId="{1D45A457-CEDA-4B3D-9082-1343588AF520}" srcOrd="0" destOrd="1" presId="urn:microsoft.com/office/officeart/2016/7/layout/RepeatingBendingProcessNew"/>
    <dgm:cxn modelId="{B529DA54-B0DC-4C28-9B04-75859F5D924E}" srcId="{1C80DE25-655A-4165-B326-0F692670C4C0}" destId="{31EA78F4-4753-45DD-ACB8-DE0F881978CD}" srcOrd="0" destOrd="0" parTransId="{EB90B682-E10C-4BE2-B19E-A167031664FE}" sibTransId="{C40D6C96-DC09-43B2-8068-B227A155CABC}"/>
    <dgm:cxn modelId="{44955557-711B-490E-984F-37FE9F891D2F}" srcId="{EAB894AC-096B-4D70-A9D3-1321F43BC02B}" destId="{4147C471-7A80-49AC-8450-28E2C5FDB687}" srcOrd="2" destOrd="0" parTransId="{D75BDA6D-6DB2-43B1-8F3E-CE7148841B49}" sibTransId="{CDDF323E-CA35-4555-835C-511B8809CACA}"/>
    <dgm:cxn modelId="{72E54D5A-FDEC-4213-A738-AD7812CE3C0E}" srcId="{EAB894AC-096B-4D70-A9D3-1321F43BC02B}" destId="{BB859F90-C92D-43D8-9C54-F25854D5A928}" srcOrd="1" destOrd="0" parTransId="{07DCBCB8-BFB4-44D7-9E88-2FE2F8EC9E74}" sibTransId="{FF323839-3623-49B0-810D-998B92864E12}"/>
    <dgm:cxn modelId="{046A8B85-7777-4E02-92B0-A936D1F35BC8}" type="presOf" srcId="{4147C471-7A80-49AC-8450-28E2C5FDB687}" destId="{1D45A457-CEDA-4B3D-9082-1343588AF520}" srcOrd="0" destOrd="3" presId="urn:microsoft.com/office/officeart/2016/7/layout/RepeatingBendingProcessNew"/>
    <dgm:cxn modelId="{20191B8A-A3E9-4158-A039-21E426BAD600}" type="presOf" srcId="{28F193F0-E872-4826-83BA-F5FE8D011707}" destId="{58567B66-E8DB-4480-9F71-8E6E4C8BAAE1}" srcOrd="0" destOrd="0" presId="urn:microsoft.com/office/officeart/2016/7/layout/RepeatingBendingProcessNew"/>
    <dgm:cxn modelId="{4E479592-7B1B-4A5D-8ABF-C8B00DB5E388}" srcId="{E588FF8B-EBA8-45C0-A1EB-05C14AFA2801}" destId="{EAB894AC-096B-4D70-A9D3-1321F43BC02B}" srcOrd="1" destOrd="0" parTransId="{AED7D89F-1C42-4FC0-B8CC-F5F23A132751}" sibTransId="{D6E6D8D4-B870-44B7-AC8F-931134F8B5CA}"/>
    <dgm:cxn modelId="{5D010D9B-F350-4109-BB34-CBA6D7D8AA6A}" type="presOf" srcId="{1C80DE25-655A-4165-B326-0F692670C4C0}" destId="{2BAC44C5-FB61-4058-AA74-54F802514859}" srcOrd="0" destOrd="0" presId="urn:microsoft.com/office/officeart/2016/7/layout/RepeatingBendingProcessNew"/>
    <dgm:cxn modelId="{FE5D7CD4-E2F8-466D-8A5A-4822E6D80BC2}" type="presOf" srcId="{E588FF8B-EBA8-45C0-A1EB-05C14AFA2801}" destId="{09348F49-D95D-4F1E-A625-D6A5F3B566EE}" srcOrd="0" destOrd="0" presId="urn:microsoft.com/office/officeart/2016/7/layout/RepeatingBendingProcessNew"/>
    <dgm:cxn modelId="{456733E9-FF99-49AF-8D85-737E56C18676}" srcId="{E588FF8B-EBA8-45C0-A1EB-05C14AFA2801}" destId="{1C80DE25-655A-4165-B326-0F692670C4C0}" srcOrd="0" destOrd="0" parTransId="{7E22FFE9-542D-4FEE-AC8B-A816FB21479A}" sibTransId="{28F193F0-E872-4826-83BA-F5FE8D011707}"/>
    <dgm:cxn modelId="{BC02BFEC-0406-4013-8EF5-24DB0A3A14E7}" type="presOf" srcId="{28F193F0-E872-4826-83BA-F5FE8D011707}" destId="{E3C7BE94-055F-40DF-BF86-A62AC56596A7}" srcOrd="1" destOrd="0" presId="urn:microsoft.com/office/officeart/2016/7/layout/RepeatingBendingProcessNew"/>
    <dgm:cxn modelId="{A180F995-A00E-43D3-8E07-2792F55304B3}" type="presParOf" srcId="{09348F49-D95D-4F1E-A625-D6A5F3B566EE}" destId="{2BAC44C5-FB61-4058-AA74-54F802514859}" srcOrd="0" destOrd="0" presId="urn:microsoft.com/office/officeart/2016/7/layout/RepeatingBendingProcessNew"/>
    <dgm:cxn modelId="{EDADC2B8-FE79-4EF3-9195-A60AD0A78854}" type="presParOf" srcId="{09348F49-D95D-4F1E-A625-D6A5F3B566EE}" destId="{58567B66-E8DB-4480-9F71-8E6E4C8BAAE1}" srcOrd="1" destOrd="0" presId="urn:microsoft.com/office/officeart/2016/7/layout/RepeatingBendingProcessNew"/>
    <dgm:cxn modelId="{11501903-894E-441E-B1F5-4E07B70759FB}" type="presParOf" srcId="{58567B66-E8DB-4480-9F71-8E6E4C8BAAE1}" destId="{E3C7BE94-055F-40DF-BF86-A62AC56596A7}" srcOrd="0" destOrd="0" presId="urn:microsoft.com/office/officeart/2016/7/layout/RepeatingBendingProcessNew"/>
    <dgm:cxn modelId="{4D792AAC-E1CD-4ED9-83D7-287E246846C4}" type="presParOf" srcId="{09348F49-D95D-4F1E-A625-D6A5F3B566EE}" destId="{1D45A457-CEDA-4B3D-9082-1343588AF520}"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6CE726-11BE-4534-B0E7-44B7611311C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DEA6CD1-1B8F-4A65-B7DE-7ACD4A5272C3}">
      <dgm:prSet/>
      <dgm:spPr/>
      <dgm:t>
        <a:bodyPr/>
        <a:lstStyle/>
        <a:p>
          <a:r>
            <a:rPr lang="en-GB" dirty="0"/>
            <a:t>Donations – From members, their families and supporters who believe in us</a:t>
          </a:r>
          <a:endParaRPr lang="en-US" dirty="0"/>
        </a:p>
      </dgm:t>
    </dgm:pt>
    <dgm:pt modelId="{AEE014F1-9D85-42DD-B12F-CABFCC339CA8}" type="parTrans" cxnId="{BFEF26E1-ED13-4B8A-AB1E-D222913652F3}">
      <dgm:prSet/>
      <dgm:spPr/>
      <dgm:t>
        <a:bodyPr/>
        <a:lstStyle/>
        <a:p>
          <a:endParaRPr lang="en-US"/>
        </a:p>
      </dgm:t>
    </dgm:pt>
    <dgm:pt modelId="{A7C62220-3D61-4498-B4D8-6BB32C61B5F1}" type="sibTrans" cxnId="{BFEF26E1-ED13-4B8A-AB1E-D222913652F3}">
      <dgm:prSet/>
      <dgm:spPr/>
      <dgm:t>
        <a:bodyPr/>
        <a:lstStyle/>
        <a:p>
          <a:endParaRPr lang="en-US"/>
        </a:p>
      </dgm:t>
    </dgm:pt>
    <dgm:pt modelId="{A70C2ADC-FA3D-4751-827E-AC9F04C813BA}">
      <dgm:prSet/>
      <dgm:spPr/>
      <dgm:t>
        <a:bodyPr/>
        <a:lstStyle/>
        <a:p>
          <a:r>
            <a:rPr lang="en-GB" dirty="0"/>
            <a:t>Fundraising Activities – Sponsored events like Sky Dives, Challenges and community fundraising drives organised by our group leads, mentors, members and wider supporters.</a:t>
          </a:r>
          <a:endParaRPr lang="en-US" dirty="0"/>
        </a:p>
      </dgm:t>
    </dgm:pt>
    <dgm:pt modelId="{90123B22-A404-4B2D-B0A7-DF6BD2A90EDF}" type="parTrans" cxnId="{794094CD-3FA8-49DC-A345-22B655475032}">
      <dgm:prSet/>
      <dgm:spPr/>
      <dgm:t>
        <a:bodyPr/>
        <a:lstStyle/>
        <a:p>
          <a:endParaRPr lang="en-US"/>
        </a:p>
      </dgm:t>
    </dgm:pt>
    <dgm:pt modelId="{AF6B52ED-E64A-4F0C-AE52-09E2DF76E9E5}" type="sibTrans" cxnId="{794094CD-3FA8-49DC-A345-22B655475032}">
      <dgm:prSet/>
      <dgm:spPr/>
      <dgm:t>
        <a:bodyPr/>
        <a:lstStyle/>
        <a:p>
          <a:endParaRPr lang="en-US"/>
        </a:p>
      </dgm:t>
    </dgm:pt>
    <dgm:pt modelId="{C608507F-F1AB-418E-A030-F3724709EA47}">
      <dgm:prSet/>
      <dgm:spPr/>
      <dgm:t>
        <a:bodyPr/>
        <a:lstStyle/>
        <a:p>
          <a:r>
            <a:rPr lang="en-GB" dirty="0"/>
            <a:t>Grant Applications – Where possible, we will apply for local funding, lottery or wellbeing grants to helps us grow and sustain groups.</a:t>
          </a:r>
          <a:endParaRPr lang="en-US" dirty="0"/>
        </a:p>
      </dgm:t>
    </dgm:pt>
    <dgm:pt modelId="{B5ED3175-1260-48A0-8DAF-55765D4E2F39}" type="parTrans" cxnId="{5029BCE5-74CF-400E-9762-B1305F82E02E}">
      <dgm:prSet/>
      <dgm:spPr/>
      <dgm:t>
        <a:bodyPr/>
        <a:lstStyle/>
        <a:p>
          <a:endParaRPr lang="en-US"/>
        </a:p>
      </dgm:t>
    </dgm:pt>
    <dgm:pt modelId="{D48AD705-3B7D-4B6E-B290-9DFDB0EBA0BF}" type="sibTrans" cxnId="{5029BCE5-74CF-400E-9762-B1305F82E02E}">
      <dgm:prSet/>
      <dgm:spPr/>
      <dgm:t>
        <a:bodyPr/>
        <a:lstStyle/>
        <a:p>
          <a:endParaRPr lang="en-US"/>
        </a:p>
      </dgm:t>
    </dgm:pt>
    <dgm:pt modelId="{2DB154A3-EDA2-4DD1-8904-B2C6DA942630}">
      <dgm:prSet/>
      <dgm:spPr/>
      <dgm:t>
        <a:bodyPr/>
        <a:lstStyle/>
        <a:p>
          <a:r>
            <a:rPr lang="en-GB"/>
            <a:t>Community Partnerships – Some of our costs are offset by partnerships with local footballs clubs, businesses and community organisations, who offer free use of facilities or provide sponsorship.</a:t>
          </a:r>
          <a:endParaRPr lang="en-US"/>
        </a:p>
      </dgm:t>
    </dgm:pt>
    <dgm:pt modelId="{BDB863F0-C2EB-42CA-81E2-F56A8A49B7A4}" type="parTrans" cxnId="{A9A34580-20F8-4FAC-B83D-769F9551713B}">
      <dgm:prSet/>
      <dgm:spPr/>
      <dgm:t>
        <a:bodyPr/>
        <a:lstStyle/>
        <a:p>
          <a:endParaRPr lang="en-US"/>
        </a:p>
      </dgm:t>
    </dgm:pt>
    <dgm:pt modelId="{1BBB169B-ECD5-420E-8ADF-D0452BF4FF63}" type="sibTrans" cxnId="{A9A34580-20F8-4FAC-B83D-769F9551713B}">
      <dgm:prSet/>
      <dgm:spPr/>
      <dgm:t>
        <a:bodyPr/>
        <a:lstStyle/>
        <a:p>
          <a:endParaRPr lang="en-US"/>
        </a:p>
      </dgm:t>
    </dgm:pt>
    <dgm:pt modelId="{52C9C5FB-6C68-43E4-9ECC-DC2AACF175FC}">
      <dgm:prSet/>
      <dgm:spPr/>
      <dgm:t>
        <a:bodyPr/>
        <a:lstStyle/>
        <a:p>
          <a:r>
            <a:rPr lang="en-GB" dirty="0"/>
            <a:t>Every penny we raise goes straight back into running silent storms – ensuring our groups remain a safe, welcoming and supportive space for anyone who needs them.</a:t>
          </a:r>
          <a:endParaRPr lang="en-US" dirty="0"/>
        </a:p>
      </dgm:t>
    </dgm:pt>
    <dgm:pt modelId="{6FC1E127-F81D-40CD-A585-5E87C495F061}" type="parTrans" cxnId="{35193C21-5049-4B02-A539-82C55C8B5D3C}">
      <dgm:prSet/>
      <dgm:spPr/>
      <dgm:t>
        <a:bodyPr/>
        <a:lstStyle/>
        <a:p>
          <a:endParaRPr lang="en-US"/>
        </a:p>
      </dgm:t>
    </dgm:pt>
    <dgm:pt modelId="{6EAAEAB9-EDC3-4C74-99F0-97F65298B43E}" type="sibTrans" cxnId="{35193C21-5049-4B02-A539-82C55C8B5D3C}">
      <dgm:prSet/>
      <dgm:spPr/>
      <dgm:t>
        <a:bodyPr/>
        <a:lstStyle/>
        <a:p>
          <a:endParaRPr lang="en-US"/>
        </a:p>
      </dgm:t>
    </dgm:pt>
    <dgm:pt modelId="{C4E60067-9242-4E57-909B-3F77A3337F63}" type="pres">
      <dgm:prSet presAssocID="{7C6CE726-11BE-4534-B0E7-44B7611311CA}" presName="root" presStyleCnt="0">
        <dgm:presLayoutVars>
          <dgm:dir/>
          <dgm:resizeHandles val="exact"/>
        </dgm:presLayoutVars>
      </dgm:prSet>
      <dgm:spPr/>
    </dgm:pt>
    <dgm:pt modelId="{16BDFE1F-105B-4682-9110-42F8AD012223}" type="pres">
      <dgm:prSet presAssocID="{7DEA6CD1-1B8F-4A65-B7DE-7ACD4A5272C3}" presName="compNode" presStyleCnt="0"/>
      <dgm:spPr/>
    </dgm:pt>
    <dgm:pt modelId="{7EE94561-145C-4CF3-AEA0-8BCF7BAAF4B1}" type="pres">
      <dgm:prSet presAssocID="{7DEA6CD1-1B8F-4A65-B7DE-7ACD4A5272C3}" presName="bgRect" presStyleLbl="bgShp" presStyleIdx="0" presStyleCnt="5"/>
      <dgm:spPr/>
    </dgm:pt>
    <dgm:pt modelId="{FFAFA5F5-DB74-4A71-9981-6ABF6873722F}" type="pres">
      <dgm:prSet presAssocID="{7DEA6CD1-1B8F-4A65-B7DE-7ACD4A5272C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E92E5F0-2195-4049-8D1A-E7A88005959B}" type="pres">
      <dgm:prSet presAssocID="{7DEA6CD1-1B8F-4A65-B7DE-7ACD4A5272C3}" presName="spaceRect" presStyleCnt="0"/>
      <dgm:spPr/>
    </dgm:pt>
    <dgm:pt modelId="{41D8C3BE-DB24-462D-BD6D-CACEE4C1CBC8}" type="pres">
      <dgm:prSet presAssocID="{7DEA6CD1-1B8F-4A65-B7DE-7ACD4A5272C3}" presName="parTx" presStyleLbl="revTx" presStyleIdx="0" presStyleCnt="5">
        <dgm:presLayoutVars>
          <dgm:chMax val="0"/>
          <dgm:chPref val="0"/>
        </dgm:presLayoutVars>
      </dgm:prSet>
      <dgm:spPr/>
    </dgm:pt>
    <dgm:pt modelId="{9F3129B5-F20D-48DF-9E67-33A6979C9335}" type="pres">
      <dgm:prSet presAssocID="{A7C62220-3D61-4498-B4D8-6BB32C61B5F1}" presName="sibTrans" presStyleCnt="0"/>
      <dgm:spPr/>
    </dgm:pt>
    <dgm:pt modelId="{D24CB90F-9C30-4784-BA4E-3AFFD250A5AB}" type="pres">
      <dgm:prSet presAssocID="{A70C2ADC-FA3D-4751-827E-AC9F04C813BA}" presName="compNode" presStyleCnt="0"/>
      <dgm:spPr/>
    </dgm:pt>
    <dgm:pt modelId="{AFDD102E-06D9-4D8D-A0AF-9DB5F3EE8F13}" type="pres">
      <dgm:prSet presAssocID="{A70C2ADC-FA3D-4751-827E-AC9F04C813BA}" presName="bgRect" presStyleLbl="bgShp" presStyleIdx="1" presStyleCnt="5"/>
      <dgm:spPr/>
    </dgm:pt>
    <dgm:pt modelId="{637A3B60-C4FE-46A1-9C1F-0A5EBD377ED3}" type="pres">
      <dgm:prSet presAssocID="{A70C2ADC-FA3D-4751-827E-AC9F04C813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ving"/>
        </a:ext>
      </dgm:extLst>
    </dgm:pt>
    <dgm:pt modelId="{3EA81788-B209-4959-8EB4-B11FAF6D92FE}" type="pres">
      <dgm:prSet presAssocID="{A70C2ADC-FA3D-4751-827E-AC9F04C813BA}" presName="spaceRect" presStyleCnt="0"/>
      <dgm:spPr/>
    </dgm:pt>
    <dgm:pt modelId="{297DDE1C-15DB-4C9E-A1E4-05319A6AAA36}" type="pres">
      <dgm:prSet presAssocID="{A70C2ADC-FA3D-4751-827E-AC9F04C813BA}" presName="parTx" presStyleLbl="revTx" presStyleIdx="1" presStyleCnt="5">
        <dgm:presLayoutVars>
          <dgm:chMax val="0"/>
          <dgm:chPref val="0"/>
        </dgm:presLayoutVars>
      </dgm:prSet>
      <dgm:spPr/>
    </dgm:pt>
    <dgm:pt modelId="{8B9D1DF1-2EB0-44BE-92E1-A08A369F1F38}" type="pres">
      <dgm:prSet presAssocID="{AF6B52ED-E64A-4F0C-AE52-09E2DF76E9E5}" presName="sibTrans" presStyleCnt="0"/>
      <dgm:spPr/>
    </dgm:pt>
    <dgm:pt modelId="{E1DCD65B-336A-4F7F-A75B-E54A1B00F873}" type="pres">
      <dgm:prSet presAssocID="{C608507F-F1AB-418E-A030-F3724709EA47}" presName="compNode" presStyleCnt="0"/>
      <dgm:spPr/>
    </dgm:pt>
    <dgm:pt modelId="{403F33CD-B81F-4534-8572-27106AC75BC3}" type="pres">
      <dgm:prSet presAssocID="{C608507F-F1AB-418E-A030-F3724709EA47}" presName="bgRect" presStyleLbl="bgShp" presStyleIdx="2" presStyleCnt="5"/>
      <dgm:spPr/>
    </dgm:pt>
    <dgm:pt modelId="{09A6A050-8326-45C1-85A5-BA33AF892D3D}" type="pres">
      <dgm:prSet presAssocID="{C608507F-F1AB-418E-A030-F3724709EA4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Envelope"/>
        </a:ext>
      </dgm:extLst>
    </dgm:pt>
    <dgm:pt modelId="{33872E81-AC0D-4C7A-9104-CD9C2F558955}" type="pres">
      <dgm:prSet presAssocID="{C608507F-F1AB-418E-A030-F3724709EA47}" presName="spaceRect" presStyleCnt="0"/>
      <dgm:spPr/>
    </dgm:pt>
    <dgm:pt modelId="{FB844306-8ECD-4565-84CF-336C5B1687B1}" type="pres">
      <dgm:prSet presAssocID="{C608507F-F1AB-418E-A030-F3724709EA47}" presName="parTx" presStyleLbl="revTx" presStyleIdx="2" presStyleCnt="5">
        <dgm:presLayoutVars>
          <dgm:chMax val="0"/>
          <dgm:chPref val="0"/>
        </dgm:presLayoutVars>
      </dgm:prSet>
      <dgm:spPr/>
    </dgm:pt>
    <dgm:pt modelId="{CC9DE4B6-2D26-48D7-972B-8976FEA8CD79}" type="pres">
      <dgm:prSet presAssocID="{D48AD705-3B7D-4B6E-B290-9DFDB0EBA0BF}" presName="sibTrans" presStyleCnt="0"/>
      <dgm:spPr/>
    </dgm:pt>
    <dgm:pt modelId="{176CF770-7964-4AAF-B07A-B0ED51810E46}" type="pres">
      <dgm:prSet presAssocID="{2DB154A3-EDA2-4DD1-8904-B2C6DA942630}" presName="compNode" presStyleCnt="0"/>
      <dgm:spPr/>
    </dgm:pt>
    <dgm:pt modelId="{27CDA140-1481-40D7-AA56-CF200045EC20}" type="pres">
      <dgm:prSet presAssocID="{2DB154A3-EDA2-4DD1-8904-B2C6DA942630}" presName="bgRect" presStyleLbl="bgShp" presStyleIdx="3" presStyleCnt="5"/>
      <dgm:spPr/>
    </dgm:pt>
    <dgm:pt modelId="{AA75C331-D4A9-4D09-8D3E-C7440722A874}" type="pres">
      <dgm:prSet presAssocID="{2DB154A3-EDA2-4DD1-8904-B2C6DA94263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ball"/>
        </a:ext>
      </dgm:extLst>
    </dgm:pt>
    <dgm:pt modelId="{242CD740-C542-4E13-A263-B01126F30C96}" type="pres">
      <dgm:prSet presAssocID="{2DB154A3-EDA2-4DD1-8904-B2C6DA942630}" presName="spaceRect" presStyleCnt="0"/>
      <dgm:spPr/>
    </dgm:pt>
    <dgm:pt modelId="{A7A86817-F2DC-4954-88DD-05367C34663F}" type="pres">
      <dgm:prSet presAssocID="{2DB154A3-EDA2-4DD1-8904-B2C6DA942630}" presName="parTx" presStyleLbl="revTx" presStyleIdx="3" presStyleCnt="5">
        <dgm:presLayoutVars>
          <dgm:chMax val="0"/>
          <dgm:chPref val="0"/>
        </dgm:presLayoutVars>
      </dgm:prSet>
      <dgm:spPr/>
    </dgm:pt>
    <dgm:pt modelId="{1DAED15C-98C3-410C-BB48-79DB5C0FFB96}" type="pres">
      <dgm:prSet presAssocID="{1BBB169B-ECD5-420E-8ADF-D0452BF4FF63}" presName="sibTrans" presStyleCnt="0"/>
      <dgm:spPr/>
    </dgm:pt>
    <dgm:pt modelId="{6224EFE4-1E96-47E4-A814-9B226DC14D99}" type="pres">
      <dgm:prSet presAssocID="{52C9C5FB-6C68-43E4-9ECC-DC2AACF175FC}" presName="compNode" presStyleCnt="0"/>
      <dgm:spPr/>
    </dgm:pt>
    <dgm:pt modelId="{621DF997-C0B4-4D37-81E9-DCB4927FCCE8}" type="pres">
      <dgm:prSet presAssocID="{52C9C5FB-6C68-43E4-9ECC-DC2AACF175FC}" presName="bgRect" presStyleLbl="bgShp" presStyleIdx="4" presStyleCnt="5"/>
      <dgm:spPr/>
    </dgm:pt>
    <dgm:pt modelId="{DFD5CC23-E771-4602-B1BD-4C1B59E6F2DE}" type="pres">
      <dgm:prSet presAssocID="{52C9C5FB-6C68-43E4-9ECC-DC2AACF175F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ning"/>
        </a:ext>
      </dgm:extLst>
    </dgm:pt>
    <dgm:pt modelId="{DEF4D82B-4003-44F3-8C5B-5CB78CF6353D}" type="pres">
      <dgm:prSet presAssocID="{52C9C5FB-6C68-43E4-9ECC-DC2AACF175FC}" presName="spaceRect" presStyleCnt="0"/>
      <dgm:spPr/>
    </dgm:pt>
    <dgm:pt modelId="{422C40E9-0109-4332-8B28-54A23AC9CABF}" type="pres">
      <dgm:prSet presAssocID="{52C9C5FB-6C68-43E4-9ECC-DC2AACF175FC}" presName="parTx" presStyleLbl="revTx" presStyleIdx="4" presStyleCnt="5">
        <dgm:presLayoutVars>
          <dgm:chMax val="0"/>
          <dgm:chPref val="0"/>
        </dgm:presLayoutVars>
      </dgm:prSet>
      <dgm:spPr/>
    </dgm:pt>
  </dgm:ptLst>
  <dgm:cxnLst>
    <dgm:cxn modelId="{35193C21-5049-4B02-A539-82C55C8B5D3C}" srcId="{7C6CE726-11BE-4534-B0E7-44B7611311CA}" destId="{52C9C5FB-6C68-43E4-9ECC-DC2AACF175FC}" srcOrd="4" destOrd="0" parTransId="{6FC1E127-F81D-40CD-A585-5E87C495F061}" sibTransId="{6EAAEAB9-EDC3-4C74-99F0-97F65298B43E}"/>
    <dgm:cxn modelId="{8778AF39-353C-4E30-AEF7-95F31D1CFBD9}" type="presOf" srcId="{A70C2ADC-FA3D-4751-827E-AC9F04C813BA}" destId="{297DDE1C-15DB-4C9E-A1E4-05319A6AAA36}" srcOrd="0" destOrd="0" presId="urn:microsoft.com/office/officeart/2018/2/layout/IconVerticalSolidList"/>
    <dgm:cxn modelId="{39939A3A-1B45-4FEA-B7C5-0AC3635DF410}" type="presOf" srcId="{2DB154A3-EDA2-4DD1-8904-B2C6DA942630}" destId="{A7A86817-F2DC-4954-88DD-05367C34663F}" srcOrd="0" destOrd="0" presId="urn:microsoft.com/office/officeart/2018/2/layout/IconVerticalSolidList"/>
    <dgm:cxn modelId="{A9A34580-20F8-4FAC-B83D-769F9551713B}" srcId="{7C6CE726-11BE-4534-B0E7-44B7611311CA}" destId="{2DB154A3-EDA2-4DD1-8904-B2C6DA942630}" srcOrd="3" destOrd="0" parTransId="{BDB863F0-C2EB-42CA-81E2-F56A8A49B7A4}" sibTransId="{1BBB169B-ECD5-420E-8ADF-D0452BF4FF63}"/>
    <dgm:cxn modelId="{B46DBF96-8CA9-48A9-93CC-643E4148534F}" type="presOf" srcId="{7DEA6CD1-1B8F-4A65-B7DE-7ACD4A5272C3}" destId="{41D8C3BE-DB24-462D-BD6D-CACEE4C1CBC8}" srcOrd="0" destOrd="0" presId="urn:microsoft.com/office/officeart/2018/2/layout/IconVerticalSolidList"/>
    <dgm:cxn modelId="{B1E76EBB-F838-4399-8E89-B575EBC89D62}" type="presOf" srcId="{7C6CE726-11BE-4534-B0E7-44B7611311CA}" destId="{C4E60067-9242-4E57-909B-3F77A3337F63}" srcOrd="0" destOrd="0" presId="urn:microsoft.com/office/officeart/2018/2/layout/IconVerticalSolidList"/>
    <dgm:cxn modelId="{794094CD-3FA8-49DC-A345-22B655475032}" srcId="{7C6CE726-11BE-4534-B0E7-44B7611311CA}" destId="{A70C2ADC-FA3D-4751-827E-AC9F04C813BA}" srcOrd="1" destOrd="0" parTransId="{90123B22-A404-4B2D-B0A7-DF6BD2A90EDF}" sibTransId="{AF6B52ED-E64A-4F0C-AE52-09E2DF76E9E5}"/>
    <dgm:cxn modelId="{8D4157D3-A3EE-41B1-8C76-F19E2803B101}" type="presOf" srcId="{52C9C5FB-6C68-43E4-9ECC-DC2AACF175FC}" destId="{422C40E9-0109-4332-8B28-54A23AC9CABF}" srcOrd="0" destOrd="0" presId="urn:microsoft.com/office/officeart/2018/2/layout/IconVerticalSolidList"/>
    <dgm:cxn modelId="{BFEF26E1-ED13-4B8A-AB1E-D222913652F3}" srcId="{7C6CE726-11BE-4534-B0E7-44B7611311CA}" destId="{7DEA6CD1-1B8F-4A65-B7DE-7ACD4A5272C3}" srcOrd="0" destOrd="0" parTransId="{AEE014F1-9D85-42DD-B12F-CABFCC339CA8}" sibTransId="{A7C62220-3D61-4498-B4D8-6BB32C61B5F1}"/>
    <dgm:cxn modelId="{FBD6C3E2-155F-44CC-B3E8-C687ED9BFCD4}" type="presOf" srcId="{C608507F-F1AB-418E-A030-F3724709EA47}" destId="{FB844306-8ECD-4565-84CF-336C5B1687B1}" srcOrd="0" destOrd="0" presId="urn:microsoft.com/office/officeart/2018/2/layout/IconVerticalSolidList"/>
    <dgm:cxn modelId="{5029BCE5-74CF-400E-9762-B1305F82E02E}" srcId="{7C6CE726-11BE-4534-B0E7-44B7611311CA}" destId="{C608507F-F1AB-418E-A030-F3724709EA47}" srcOrd="2" destOrd="0" parTransId="{B5ED3175-1260-48A0-8DAF-55765D4E2F39}" sibTransId="{D48AD705-3B7D-4B6E-B290-9DFDB0EBA0BF}"/>
    <dgm:cxn modelId="{7C6ECDD5-36A3-4D7B-B6BA-F4B46C01CD59}" type="presParOf" srcId="{C4E60067-9242-4E57-909B-3F77A3337F63}" destId="{16BDFE1F-105B-4682-9110-42F8AD012223}" srcOrd="0" destOrd="0" presId="urn:microsoft.com/office/officeart/2018/2/layout/IconVerticalSolidList"/>
    <dgm:cxn modelId="{46C2B3C6-E762-4B9D-AD1B-62E555F66194}" type="presParOf" srcId="{16BDFE1F-105B-4682-9110-42F8AD012223}" destId="{7EE94561-145C-4CF3-AEA0-8BCF7BAAF4B1}" srcOrd="0" destOrd="0" presId="urn:microsoft.com/office/officeart/2018/2/layout/IconVerticalSolidList"/>
    <dgm:cxn modelId="{F33CDAD0-22BD-4016-80F1-5D56A6EA7BB9}" type="presParOf" srcId="{16BDFE1F-105B-4682-9110-42F8AD012223}" destId="{FFAFA5F5-DB74-4A71-9981-6ABF6873722F}" srcOrd="1" destOrd="0" presId="urn:microsoft.com/office/officeart/2018/2/layout/IconVerticalSolidList"/>
    <dgm:cxn modelId="{F46EF20A-F23F-4DB5-9F9E-CFDCF9056EF3}" type="presParOf" srcId="{16BDFE1F-105B-4682-9110-42F8AD012223}" destId="{FE92E5F0-2195-4049-8D1A-E7A88005959B}" srcOrd="2" destOrd="0" presId="urn:microsoft.com/office/officeart/2018/2/layout/IconVerticalSolidList"/>
    <dgm:cxn modelId="{E2DAA8E5-D33A-4D60-8BF9-BF387B740EF7}" type="presParOf" srcId="{16BDFE1F-105B-4682-9110-42F8AD012223}" destId="{41D8C3BE-DB24-462D-BD6D-CACEE4C1CBC8}" srcOrd="3" destOrd="0" presId="urn:microsoft.com/office/officeart/2018/2/layout/IconVerticalSolidList"/>
    <dgm:cxn modelId="{DF2F70D3-C164-4BC5-8D32-63086DEE07DB}" type="presParOf" srcId="{C4E60067-9242-4E57-909B-3F77A3337F63}" destId="{9F3129B5-F20D-48DF-9E67-33A6979C9335}" srcOrd="1" destOrd="0" presId="urn:microsoft.com/office/officeart/2018/2/layout/IconVerticalSolidList"/>
    <dgm:cxn modelId="{574F4F86-1D70-44DC-9D5D-1FCCC9B7DA2F}" type="presParOf" srcId="{C4E60067-9242-4E57-909B-3F77A3337F63}" destId="{D24CB90F-9C30-4784-BA4E-3AFFD250A5AB}" srcOrd="2" destOrd="0" presId="urn:microsoft.com/office/officeart/2018/2/layout/IconVerticalSolidList"/>
    <dgm:cxn modelId="{10DFF8D5-B900-4B4E-B2CB-247E3B72B3C3}" type="presParOf" srcId="{D24CB90F-9C30-4784-BA4E-3AFFD250A5AB}" destId="{AFDD102E-06D9-4D8D-A0AF-9DB5F3EE8F13}" srcOrd="0" destOrd="0" presId="urn:microsoft.com/office/officeart/2018/2/layout/IconVerticalSolidList"/>
    <dgm:cxn modelId="{7AD709FF-BCB0-4BD5-9857-7BA08D27650C}" type="presParOf" srcId="{D24CB90F-9C30-4784-BA4E-3AFFD250A5AB}" destId="{637A3B60-C4FE-46A1-9C1F-0A5EBD377ED3}" srcOrd="1" destOrd="0" presId="urn:microsoft.com/office/officeart/2018/2/layout/IconVerticalSolidList"/>
    <dgm:cxn modelId="{23666F61-7D5B-4371-9924-177509250297}" type="presParOf" srcId="{D24CB90F-9C30-4784-BA4E-3AFFD250A5AB}" destId="{3EA81788-B209-4959-8EB4-B11FAF6D92FE}" srcOrd="2" destOrd="0" presId="urn:microsoft.com/office/officeart/2018/2/layout/IconVerticalSolidList"/>
    <dgm:cxn modelId="{24556E84-B63D-4033-876C-E0C3C11C0D57}" type="presParOf" srcId="{D24CB90F-9C30-4784-BA4E-3AFFD250A5AB}" destId="{297DDE1C-15DB-4C9E-A1E4-05319A6AAA36}" srcOrd="3" destOrd="0" presId="urn:microsoft.com/office/officeart/2018/2/layout/IconVerticalSolidList"/>
    <dgm:cxn modelId="{90D0170B-8528-46A1-A8C1-CA396BF2210E}" type="presParOf" srcId="{C4E60067-9242-4E57-909B-3F77A3337F63}" destId="{8B9D1DF1-2EB0-44BE-92E1-A08A369F1F38}" srcOrd="3" destOrd="0" presId="urn:microsoft.com/office/officeart/2018/2/layout/IconVerticalSolidList"/>
    <dgm:cxn modelId="{97ED1A26-830D-43AB-9791-DA0B5B30EA86}" type="presParOf" srcId="{C4E60067-9242-4E57-909B-3F77A3337F63}" destId="{E1DCD65B-336A-4F7F-A75B-E54A1B00F873}" srcOrd="4" destOrd="0" presId="urn:microsoft.com/office/officeart/2018/2/layout/IconVerticalSolidList"/>
    <dgm:cxn modelId="{C2E41BE7-4B33-4BF2-9C14-D7A5084720F1}" type="presParOf" srcId="{E1DCD65B-336A-4F7F-A75B-E54A1B00F873}" destId="{403F33CD-B81F-4534-8572-27106AC75BC3}" srcOrd="0" destOrd="0" presId="urn:microsoft.com/office/officeart/2018/2/layout/IconVerticalSolidList"/>
    <dgm:cxn modelId="{18E4CF03-A2C8-45F8-9E3A-72A958009122}" type="presParOf" srcId="{E1DCD65B-336A-4F7F-A75B-E54A1B00F873}" destId="{09A6A050-8326-45C1-85A5-BA33AF892D3D}" srcOrd="1" destOrd="0" presId="urn:microsoft.com/office/officeart/2018/2/layout/IconVerticalSolidList"/>
    <dgm:cxn modelId="{77D04D2F-05DE-4B64-A328-15009A672DAF}" type="presParOf" srcId="{E1DCD65B-336A-4F7F-A75B-E54A1B00F873}" destId="{33872E81-AC0D-4C7A-9104-CD9C2F558955}" srcOrd="2" destOrd="0" presId="urn:microsoft.com/office/officeart/2018/2/layout/IconVerticalSolidList"/>
    <dgm:cxn modelId="{E8E39113-2F36-4BA3-A863-A80437D0F121}" type="presParOf" srcId="{E1DCD65B-336A-4F7F-A75B-E54A1B00F873}" destId="{FB844306-8ECD-4565-84CF-336C5B1687B1}" srcOrd="3" destOrd="0" presId="urn:microsoft.com/office/officeart/2018/2/layout/IconVerticalSolidList"/>
    <dgm:cxn modelId="{83521222-0E02-4BE2-BFAA-4FC296E237B5}" type="presParOf" srcId="{C4E60067-9242-4E57-909B-3F77A3337F63}" destId="{CC9DE4B6-2D26-48D7-972B-8976FEA8CD79}" srcOrd="5" destOrd="0" presId="urn:microsoft.com/office/officeart/2018/2/layout/IconVerticalSolidList"/>
    <dgm:cxn modelId="{14998548-4842-4121-80BB-BE3885650EFB}" type="presParOf" srcId="{C4E60067-9242-4E57-909B-3F77A3337F63}" destId="{176CF770-7964-4AAF-B07A-B0ED51810E46}" srcOrd="6" destOrd="0" presId="urn:microsoft.com/office/officeart/2018/2/layout/IconVerticalSolidList"/>
    <dgm:cxn modelId="{054D50D7-B080-48CA-8376-713A00063970}" type="presParOf" srcId="{176CF770-7964-4AAF-B07A-B0ED51810E46}" destId="{27CDA140-1481-40D7-AA56-CF200045EC20}" srcOrd="0" destOrd="0" presId="urn:microsoft.com/office/officeart/2018/2/layout/IconVerticalSolidList"/>
    <dgm:cxn modelId="{60F18DBB-37BA-45BB-865C-97EC1571C2B8}" type="presParOf" srcId="{176CF770-7964-4AAF-B07A-B0ED51810E46}" destId="{AA75C331-D4A9-4D09-8D3E-C7440722A874}" srcOrd="1" destOrd="0" presId="urn:microsoft.com/office/officeart/2018/2/layout/IconVerticalSolidList"/>
    <dgm:cxn modelId="{82FDE345-EDBF-46BA-A1DB-D5565ABAE0D7}" type="presParOf" srcId="{176CF770-7964-4AAF-B07A-B0ED51810E46}" destId="{242CD740-C542-4E13-A263-B01126F30C96}" srcOrd="2" destOrd="0" presId="urn:microsoft.com/office/officeart/2018/2/layout/IconVerticalSolidList"/>
    <dgm:cxn modelId="{DAB38C75-6A4B-439B-B03D-24211298AE8E}" type="presParOf" srcId="{176CF770-7964-4AAF-B07A-B0ED51810E46}" destId="{A7A86817-F2DC-4954-88DD-05367C34663F}" srcOrd="3" destOrd="0" presId="urn:microsoft.com/office/officeart/2018/2/layout/IconVerticalSolidList"/>
    <dgm:cxn modelId="{72783C2F-D68A-41D6-A11D-974446D74580}" type="presParOf" srcId="{C4E60067-9242-4E57-909B-3F77A3337F63}" destId="{1DAED15C-98C3-410C-BB48-79DB5C0FFB96}" srcOrd="7" destOrd="0" presId="urn:microsoft.com/office/officeart/2018/2/layout/IconVerticalSolidList"/>
    <dgm:cxn modelId="{825A6916-9774-4E8C-BC0F-927BD3FDB1D4}" type="presParOf" srcId="{C4E60067-9242-4E57-909B-3F77A3337F63}" destId="{6224EFE4-1E96-47E4-A814-9B226DC14D99}" srcOrd="8" destOrd="0" presId="urn:microsoft.com/office/officeart/2018/2/layout/IconVerticalSolidList"/>
    <dgm:cxn modelId="{BC99B4BA-7DC6-4234-BC95-8C2BFEDE28B7}" type="presParOf" srcId="{6224EFE4-1E96-47E4-A814-9B226DC14D99}" destId="{621DF997-C0B4-4D37-81E9-DCB4927FCCE8}" srcOrd="0" destOrd="0" presId="urn:microsoft.com/office/officeart/2018/2/layout/IconVerticalSolidList"/>
    <dgm:cxn modelId="{39B4B00F-A6B0-4EFA-A12B-239D6BD5853E}" type="presParOf" srcId="{6224EFE4-1E96-47E4-A814-9B226DC14D99}" destId="{DFD5CC23-E771-4602-B1BD-4C1B59E6F2DE}" srcOrd="1" destOrd="0" presId="urn:microsoft.com/office/officeart/2018/2/layout/IconVerticalSolidList"/>
    <dgm:cxn modelId="{26964C2D-7AE7-46C7-8BE7-FA617C097CA9}" type="presParOf" srcId="{6224EFE4-1E96-47E4-A814-9B226DC14D99}" destId="{DEF4D82B-4003-44F3-8C5B-5CB78CF6353D}" srcOrd="2" destOrd="0" presId="urn:microsoft.com/office/officeart/2018/2/layout/IconVerticalSolidList"/>
    <dgm:cxn modelId="{F523462F-18C1-4D8D-A86D-F460AE7D53F0}" type="presParOf" srcId="{6224EFE4-1E96-47E4-A814-9B226DC14D99}" destId="{422C40E9-0109-4332-8B28-54A23AC9CAB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5065A7-A7AB-4CC7-9B0A-BACA8F17002B}"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2683136-3B77-4DC9-8C84-DF3F101A2160}">
      <dgm:prSet/>
      <dgm:spPr/>
      <dgm:t>
        <a:bodyPr/>
        <a:lstStyle/>
        <a:p>
          <a:r>
            <a:rPr lang="en-GB"/>
            <a:t>Local transport authority</a:t>
          </a:r>
          <a:endParaRPr lang="en-US"/>
        </a:p>
      </dgm:t>
    </dgm:pt>
    <dgm:pt modelId="{A1835F85-6664-4308-897A-952B8CF87B5D}" type="parTrans" cxnId="{45DE294E-B650-42F0-BCD9-E3F38C843238}">
      <dgm:prSet/>
      <dgm:spPr/>
      <dgm:t>
        <a:bodyPr/>
        <a:lstStyle/>
        <a:p>
          <a:endParaRPr lang="en-US"/>
        </a:p>
      </dgm:t>
    </dgm:pt>
    <dgm:pt modelId="{E2CA0F22-0870-406F-8730-1D338A75A281}" type="sibTrans" cxnId="{45DE294E-B650-42F0-BCD9-E3F38C843238}">
      <dgm:prSet/>
      <dgm:spPr/>
      <dgm:t>
        <a:bodyPr/>
        <a:lstStyle/>
        <a:p>
          <a:endParaRPr lang="en-US"/>
        </a:p>
      </dgm:t>
    </dgm:pt>
    <dgm:pt modelId="{19D5D2CF-806B-48CB-8142-85AD5AB93785}">
      <dgm:prSet/>
      <dgm:spPr/>
      <dgm:t>
        <a:bodyPr/>
        <a:lstStyle/>
        <a:p>
          <a:r>
            <a:rPr lang="en-GB"/>
            <a:t>Adult skills and employment</a:t>
          </a:r>
          <a:endParaRPr lang="en-US"/>
        </a:p>
      </dgm:t>
    </dgm:pt>
    <dgm:pt modelId="{270D8504-6459-4151-8225-84CCF84B135E}" type="parTrans" cxnId="{F445AD2C-E28B-497C-81AC-C91A94739D13}">
      <dgm:prSet/>
      <dgm:spPr/>
      <dgm:t>
        <a:bodyPr/>
        <a:lstStyle/>
        <a:p>
          <a:endParaRPr lang="en-US"/>
        </a:p>
      </dgm:t>
    </dgm:pt>
    <dgm:pt modelId="{C96BA2ED-A410-428C-8261-FE31E407D9FB}" type="sibTrans" cxnId="{F445AD2C-E28B-497C-81AC-C91A94739D13}">
      <dgm:prSet/>
      <dgm:spPr/>
      <dgm:t>
        <a:bodyPr/>
        <a:lstStyle/>
        <a:p>
          <a:endParaRPr lang="en-US"/>
        </a:p>
      </dgm:t>
    </dgm:pt>
    <dgm:pt modelId="{D2AF69A3-FF78-476F-8B3A-32460A979885}">
      <dgm:prSet/>
      <dgm:spPr/>
      <dgm:t>
        <a:bodyPr/>
        <a:lstStyle/>
        <a:p>
          <a:r>
            <a:rPr lang="en-GB"/>
            <a:t>Strategic housing and planning</a:t>
          </a:r>
          <a:endParaRPr lang="en-US"/>
        </a:p>
      </dgm:t>
    </dgm:pt>
    <dgm:pt modelId="{0E33B66F-FC6A-44DB-980D-6656F7D53DC3}" type="parTrans" cxnId="{17DC5F02-EC85-4266-9604-2CCFCF13D3F5}">
      <dgm:prSet/>
      <dgm:spPr/>
      <dgm:t>
        <a:bodyPr/>
        <a:lstStyle/>
        <a:p>
          <a:endParaRPr lang="en-US"/>
        </a:p>
      </dgm:t>
    </dgm:pt>
    <dgm:pt modelId="{43637AD3-C654-4124-B159-A062DC177A76}" type="sibTrans" cxnId="{17DC5F02-EC85-4266-9604-2CCFCF13D3F5}">
      <dgm:prSet/>
      <dgm:spPr/>
      <dgm:t>
        <a:bodyPr/>
        <a:lstStyle/>
        <a:p>
          <a:endParaRPr lang="en-US"/>
        </a:p>
      </dgm:t>
    </dgm:pt>
    <dgm:pt modelId="{F43EE6F1-304E-4146-B4FF-F5636DD23934}">
      <dgm:prSet/>
      <dgm:spPr/>
      <dgm:t>
        <a:bodyPr/>
        <a:lstStyle/>
        <a:p>
          <a:r>
            <a:rPr lang="en-GB"/>
            <a:t>Environment and climate change</a:t>
          </a:r>
          <a:endParaRPr lang="en-US"/>
        </a:p>
      </dgm:t>
    </dgm:pt>
    <dgm:pt modelId="{18B7946A-5FC0-4C1F-A2CD-EC8EA17E1374}" type="parTrans" cxnId="{72B89B81-A22A-448E-91BE-68681C6BC4DC}">
      <dgm:prSet/>
      <dgm:spPr/>
      <dgm:t>
        <a:bodyPr/>
        <a:lstStyle/>
        <a:p>
          <a:endParaRPr lang="en-US"/>
        </a:p>
      </dgm:t>
    </dgm:pt>
    <dgm:pt modelId="{7AA25820-B6A7-4A2D-95CE-430482EE7C12}" type="sibTrans" cxnId="{72B89B81-A22A-448E-91BE-68681C6BC4DC}">
      <dgm:prSet/>
      <dgm:spPr/>
      <dgm:t>
        <a:bodyPr/>
        <a:lstStyle/>
        <a:p>
          <a:endParaRPr lang="en-US"/>
        </a:p>
      </dgm:t>
    </dgm:pt>
    <dgm:pt modelId="{A3AEF1AC-D053-45C0-AA7D-07DDFA112B13}">
      <dgm:prSet/>
      <dgm:spPr/>
      <dgm:t>
        <a:bodyPr/>
        <a:lstStyle/>
        <a:p>
          <a:r>
            <a:rPr lang="en-GB"/>
            <a:t>Economic development and research</a:t>
          </a:r>
          <a:endParaRPr lang="en-US"/>
        </a:p>
      </dgm:t>
    </dgm:pt>
    <dgm:pt modelId="{F329CA2D-4178-4E2E-A3D1-A56816BCAA6E}" type="parTrans" cxnId="{1EB65EF2-BEEB-4972-845F-8A2E4BB8FE72}">
      <dgm:prSet/>
      <dgm:spPr/>
      <dgm:t>
        <a:bodyPr/>
        <a:lstStyle/>
        <a:p>
          <a:endParaRPr lang="en-US"/>
        </a:p>
      </dgm:t>
    </dgm:pt>
    <dgm:pt modelId="{2CD5EC6E-0DF8-47DB-BE92-065D88F28069}" type="sibTrans" cxnId="{1EB65EF2-BEEB-4972-845F-8A2E4BB8FE72}">
      <dgm:prSet/>
      <dgm:spPr/>
      <dgm:t>
        <a:bodyPr/>
        <a:lstStyle/>
        <a:p>
          <a:endParaRPr lang="en-US"/>
        </a:p>
      </dgm:t>
    </dgm:pt>
    <dgm:pt modelId="{0E77D7B3-3E42-46FC-8FA9-BF348C78A823}">
      <dgm:prSet/>
      <dgm:spPr/>
      <dgm:t>
        <a:bodyPr/>
        <a:lstStyle/>
        <a:p>
          <a:r>
            <a:rPr lang="en-GB"/>
            <a:t>Culture and heritage</a:t>
          </a:r>
          <a:endParaRPr lang="en-US"/>
        </a:p>
      </dgm:t>
    </dgm:pt>
    <dgm:pt modelId="{9DA5F00B-774B-4564-B25E-75B8E31D6C72}" type="parTrans" cxnId="{1A235436-1015-4E66-BC0F-45AFD75C624F}">
      <dgm:prSet/>
      <dgm:spPr/>
      <dgm:t>
        <a:bodyPr/>
        <a:lstStyle/>
        <a:p>
          <a:endParaRPr lang="en-US"/>
        </a:p>
      </dgm:t>
    </dgm:pt>
    <dgm:pt modelId="{7DDA30A2-B7AF-479F-A419-D1DD5730BFDC}" type="sibTrans" cxnId="{1A235436-1015-4E66-BC0F-45AFD75C624F}">
      <dgm:prSet/>
      <dgm:spPr/>
      <dgm:t>
        <a:bodyPr/>
        <a:lstStyle/>
        <a:p>
          <a:endParaRPr lang="en-US"/>
        </a:p>
      </dgm:t>
    </dgm:pt>
    <dgm:pt modelId="{6362DEB4-309E-4EBB-8A2C-C22F32F48E27}">
      <dgm:prSet/>
      <dgm:spPr/>
      <dgm:t>
        <a:bodyPr/>
        <a:lstStyle/>
        <a:p>
          <a:r>
            <a:rPr lang="en-GB"/>
            <a:t>Reforming and joining up public services</a:t>
          </a:r>
          <a:endParaRPr lang="en-US"/>
        </a:p>
      </dgm:t>
    </dgm:pt>
    <dgm:pt modelId="{8C4469A9-9FBA-49F9-9461-05BFC200A47B}" type="parTrans" cxnId="{121D416D-0DFD-474E-A113-C1BD0D8C270F}">
      <dgm:prSet/>
      <dgm:spPr/>
      <dgm:t>
        <a:bodyPr/>
        <a:lstStyle/>
        <a:p>
          <a:endParaRPr lang="en-US"/>
        </a:p>
      </dgm:t>
    </dgm:pt>
    <dgm:pt modelId="{FDA9E7D9-00F3-4BD9-9787-96D2FC7D1C52}" type="sibTrans" cxnId="{121D416D-0DFD-474E-A113-C1BD0D8C270F}">
      <dgm:prSet/>
      <dgm:spPr/>
      <dgm:t>
        <a:bodyPr/>
        <a:lstStyle/>
        <a:p>
          <a:endParaRPr lang="en-US"/>
        </a:p>
      </dgm:t>
    </dgm:pt>
    <dgm:pt modelId="{8C9662C4-70C4-4505-A5E5-8723ED4C3E28}">
      <dgm:prSet/>
      <dgm:spPr/>
      <dgm:t>
        <a:bodyPr/>
        <a:lstStyle/>
        <a:p>
          <a:r>
            <a:rPr lang="en-GB"/>
            <a:t>Police and crime commissioner</a:t>
          </a:r>
          <a:endParaRPr lang="en-US"/>
        </a:p>
      </dgm:t>
    </dgm:pt>
    <dgm:pt modelId="{2F4D0757-5D3B-47D4-A165-3AF957E2DFFE}" type="parTrans" cxnId="{86296507-A32B-4589-99C0-D05013B8E0D4}">
      <dgm:prSet/>
      <dgm:spPr/>
      <dgm:t>
        <a:bodyPr/>
        <a:lstStyle/>
        <a:p>
          <a:endParaRPr lang="en-US"/>
        </a:p>
      </dgm:t>
    </dgm:pt>
    <dgm:pt modelId="{54DE542A-7721-4541-95F4-28A0071FBC5C}" type="sibTrans" cxnId="{86296507-A32B-4589-99C0-D05013B8E0D4}">
      <dgm:prSet/>
      <dgm:spPr/>
      <dgm:t>
        <a:bodyPr/>
        <a:lstStyle/>
        <a:p>
          <a:endParaRPr lang="en-US"/>
        </a:p>
      </dgm:t>
    </dgm:pt>
    <dgm:pt modelId="{BE54B577-51E0-4E1B-A73C-2AF7E709316B}">
      <dgm:prSet/>
      <dgm:spPr/>
      <dgm:t>
        <a:bodyPr/>
        <a:lstStyle/>
        <a:p>
          <a:r>
            <a:rPr lang="en-GB"/>
            <a:t>Fire and rescue authority</a:t>
          </a:r>
          <a:endParaRPr lang="en-US"/>
        </a:p>
      </dgm:t>
    </dgm:pt>
    <dgm:pt modelId="{13FFFBEC-1455-4E8E-AEFC-85F0A71221DF}" type="parTrans" cxnId="{0094B4FA-B067-4BF7-BBEA-5001B9479AE2}">
      <dgm:prSet/>
      <dgm:spPr/>
      <dgm:t>
        <a:bodyPr/>
        <a:lstStyle/>
        <a:p>
          <a:endParaRPr lang="en-US"/>
        </a:p>
      </dgm:t>
    </dgm:pt>
    <dgm:pt modelId="{589819A6-CD03-41B4-BCDD-D9291D14C423}" type="sibTrans" cxnId="{0094B4FA-B067-4BF7-BBEA-5001B9479AE2}">
      <dgm:prSet/>
      <dgm:spPr/>
      <dgm:t>
        <a:bodyPr/>
        <a:lstStyle/>
        <a:p>
          <a:endParaRPr lang="en-US"/>
        </a:p>
      </dgm:t>
    </dgm:pt>
    <dgm:pt modelId="{D76BAA96-EDD0-4D09-93B1-B5B9CE2692D7}">
      <dgm:prSet/>
      <dgm:spPr/>
      <dgm:t>
        <a:bodyPr/>
        <a:lstStyle/>
        <a:p>
          <a:r>
            <a:rPr lang="en-GB"/>
            <a:t>Health improvement &amp; inequalities</a:t>
          </a:r>
          <a:endParaRPr lang="en-US"/>
        </a:p>
      </dgm:t>
    </dgm:pt>
    <dgm:pt modelId="{855599EC-2743-47E7-BE63-4A11725C3106}" type="parTrans" cxnId="{8CC90AF5-DA56-4876-94DC-B4FDAA3D566C}">
      <dgm:prSet/>
      <dgm:spPr/>
      <dgm:t>
        <a:bodyPr/>
        <a:lstStyle/>
        <a:p>
          <a:endParaRPr lang="en-US"/>
        </a:p>
      </dgm:t>
    </dgm:pt>
    <dgm:pt modelId="{8BC1212E-DE42-4CE0-A6DA-CA6619AF5935}" type="sibTrans" cxnId="{8CC90AF5-DA56-4876-94DC-B4FDAA3D566C}">
      <dgm:prSet/>
      <dgm:spPr/>
      <dgm:t>
        <a:bodyPr/>
        <a:lstStyle/>
        <a:p>
          <a:endParaRPr lang="en-US"/>
        </a:p>
      </dgm:t>
    </dgm:pt>
    <dgm:pt modelId="{CE749D5B-4821-46D3-AB0B-E07ABE9539AE}" type="pres">
      <dgm:prSet presAssocID="{E35065A7-A7AB-4CC7-9B0A-BACA8F17002B}" presName="diagram" presStyleCnt="0">
        <dgm:presLayoutVars>
          <dgm:dir/>
          <dgm:resizeHandles val="exact"/>
        </dgm:presLayoutVars>
      </dgm:prSet>
      <dgm:spPr/>
    </dgm:pt>
    <dgm:pt modelId="{E6E712BE-4413-4D61-9974-499329D36BFA}" type="pres">
      <dgm:prSet presAssocID="{C2683136-3B77-4DC9-8C84-DF3F101A2160}" presName="node" presStyleLbl="node1" presStyleIdx="0" presStyleCnt="7">
        <dgm:presLayoutVars>
          <dgm:bulletEnabled val="1"/>
        </dgm:presLayoutVars>
      </dgm:prSet>
      <dgm:spPr/>
    </dgm:pt>
    <dgm:pt modelId="{A185DA86-D0FC-4982-8401-6A95B858187B}" type="pres">
      <dgm:prSet presAssocID="{E2CA0F22-0870-406F-8730-1D338A75A281}" presName="sibTrans" presStyleCnt="0"/>
      <dgm:spPr/>
    </dgm:pt>
    <dgm:pt modelId="{A5EEF80D-AEF2-489E-B314-CE814557DE24}" type="pres">
      <dgm:prSet presAssocID="{19D5D2CF-806B-48CB-8142-85AD5AB93785}" presName="node" presStyleLbl="node1" presStyleIdx="1" presStyleCnt="7">
        <dgm:presLayoutVars>
          <dgm:bulletEnabled val="1"/>
        </dgm:presLayoutVars>
      </dgm:prSet>
      <dgm:spPr/>
    </dgm:pt>
    <dgm:pt modelId="{A82D7359-CE28-4922-AA65-0A013C0388FC}" type="pres">
      <dgm:prSet presAssocID="{C96BA2ED-A410-428C-8261-FE31E407D9FB}" presName="sibTrans" presStyleCnt="0"/>
      <dgm:spPr/>
    </dgm:pt>
    <dgm:pt modelId="{B7E56D90-8BE0-4B3C-87CF-9C00DEA9DAC9}" type="pres">
      <dgm:prSet presAssocID="{D2AF69A3-FF78-476F-8B3A-32460A979885}" presName="node" presStyleLbl="node1" presStyleIdx="2" presStyleCnt="7">
        <dgm:presLayoutVars>
          <dgm:bulletEnabled val="1"/>
        </dgm:presLayoutVars>
      </dgm:prSet>
      <dgm:spPr/>
    </dgm:pt>
    <dgm:pt modelId="{25312199-4DF4-4B6F-9734-605C6ADC59DD}" type="pres">
      <dgm:prSet presAssocID="{43637AD3-C654-4124-B159-A062DC177A76}" presName="sibTrans" presStyleCnt="0"/>
      <dgm:spPr/>
    </dgm:pt>
    <dgm:pt modelId="{D6BFB43A-5A15-4D97-8387-1420D3BD8CAE}" type="pres">
      <dgm:prSet presAssocID="{F43EE6F1-304E-4146-B4FF-F5636DD23934}" presName="node" presStyleLbl="node1" presStyleIdx="3" presStyleCnt="7">
        <dgm:presLayoutVars>
          <dgm:bulletEnabled val="1"/>
        </dgm:presLayoutVars>
      </dgm:prSet>
      <dgm:spPr/>
    </dgm:pt>
    <dgm:pt modelId="{7C0CA8A0-4FFC-44C3-9B81-A8903471D674}" type="pres">
      <dgm:prSet presAssocID="{7AA25820-B6A7-4A2D-95CE-430482EE7C12}" presName="sibTrans" presStyleCnt="0"/>
      <dgm:spPr/>
    </dgm:pt>
    <dgm:pt modelId="{0B1E7B4B-7FCA-4E54-933C-DE413F14EBF4}" type="pres">
      <dgm:prSet presAssocID="{A3AEF1AC-D053-45C0-AA7D-07DDFA112B13}" presName="node" presStyleLbl="node1" presStyleIdx="4" presStyleCnt="7">
        <dgm:presLayoutVars>
          <dgm:bulletEnabled val="1"/>
        </dgm:presLayoutVars>
      </dgm:prSet>
      <dgm:spPr/>
    </dgm:pt>
    <dgm:pt modelId="{46FA7428-8F9D-4080-B350-EB0CC0EEDEE1}" type="pres">
      <dgm:prSet presAssocID="{2CD5EC6E-0DF8-47DB-BE92-065D88F28069}" presName="sibTrans" presStyleCnt="0"/>
      <dgm:spPr/>
    </dgm:pt>
    <dgm:pt modelId="{DC9A264E-3C91-4F3E-9B4B-D794974E49A3}" type="pres">
      <dgm:prSet presAssocID="{0E77D7B3-3E42-46FC-8FA9-BF348C78A823}" presName="node" presStyleLbl="node1" presStyleIdx="5" presStyleCnt="7">
        <dgm:presLayoutVars>
          <dgm:bulletEnabled val="1"/>
        </dgm:presLayoutVars>
      </dgm:prSet>
      <dgm:spPr/>
    </dgm:pt>
    <dgm:pt modelId="{ADB790DC-D5BF-49CD-9472-45F21D7AFA8F}" type="pres">
      <dgm:prSet presAssocID="{7DDA30A2-B7AF-479F-A419-D1DD5730BFDC}" presName="sibTrans" presStyleCnt="0"/>
      <dgm:spPr/>
    </dgm:pt>
    <dgm:pt modelId="{FD6F276A-1DDD-4228-B8DC-333403F2C806}" type="pres">
      <dgm:prSet presAssocID="{6362DEB4-309E-4EBB-8A2C-C22F32F48E27}" presName="node" presStyleLbl="node1" presStyleIdx="6" presStyleCnt="7" custScaleX="143788" custScaleY="153199" custLinFactNeighborX="13670" custLinFactNeighborY="10574">
        <dgm:presLayoutVars>
          <dgm:bulletEnabled val="1"/>
        </dgm:presLayoutVars>
      </dgm:prSet>
      <dgm:spPr/>
    </dgm:pt>
  </dgm:ptLst>
  <dgm:cxnLst>
    <dgm:cxn modelId="{17DC5F02-EC85-4266-9604-2CCFCF13D3F5}" srcId="{E35065A7-A7AB-4CC7-9B0A-BACA8F17002B}" destId="{D2AF69A3-FF78-476F-8B3A-32460A979885}" srcOrd="2" destOrd="0" parTransId="{0E33B66F-FC6A-44DB-980D-6656F7D53DC3}" sibTransId="{43637AD3-C654-4124-B159-A062DC177A76}"/>
    <dgm:cxn modelId="{86296507-A32B-4589-99C0-D05013B8E0D4}" srcId="{6362DEB4-309E-4EBB-8A2C-C22F32F48E27}" destId="{8C9662C4-70C4-4505-A5E5-8723ED4C3E28}" srcOrd="0" destOrd="0" parTransId="{2F4D0757-5D3B-47D4-A165-3AF957E2DFFE}" sibTransId="{54DE542A-7721-4541-95F4-28A0071FBC5C}"/>
    <dgm:cxn modelId="{F445AD2C-E28B-497C-81AC-C91A94739D13}" srcId="{E35065A7-A7AB-4CC7-9B0A-BACA8F17002B}" destId="{19D5D2CF-806B-48CB-8142-85AD5AB93785}" srcOrd="1" destOrd="0" parTransId="{270D8504-6459-4151-8225-84CCF84B135E}" sibTransId="{C96BA2ED-A410-428C-8261-FE31E407D9FB}"/>
    <dgm:cxn modelId="{1A235436-1015-4E66-BC0F-45AFD75C624F}" srcId="{E35065A7-A7AB-4CC7-9B0A-BACA8F17002B}" destId="{0E77D7B3-3E42-46FC-8FA9-BF348C78A823}" srcOrd="5" destOrd="0" parTransId="{9DA5F00B-774B-4564-B25E-75B8E31D6C72}" sibTransId="{7DDA30A2-B7AF-479F-A419-D1DD5730BFDC}"/>
    <dgm:cxn modelId="{7D13A239-BB32-46C9-B235-C14549EF366D}" type="presOf" srcId="{0E77D7B3-3E42-46FC-8FA9-BF348C78A823}" destId="{DC9A264E-3C91-4F3E-9B4B-D794974E49A3}" srcOrd="0" destOrd="0" presId="urn:microsoft.com/office/officeart/2005/8/layout/default"/>
    <dgm:cxn modelId="{ADB56F5D-20B4-44D4-8C80-9A1B806B1CD6}" type="presOf" srcId="{19D5D2CF-806B-48CB-8142-85AD5AB93785}" destId="{A5EEF80D-AEF2-489E-B314-CE814557DE24}" srcOrd="0" destOrd="0" presId="urn:microsoft.com/office/officeart/2005/8/layout/default"/>
    <dgm:cxn modelId="{121D416D-0DFD-474E-A113-C1BD0D8C270F}" srcId="{E35065A7-A7AB-4CC7-9B0A-BACA8F17002B}" destId="{6362DEB4-309E-4EBB-8A2C-C22F32F48E27}" srcOrd="6" destOrd="0" parTransId="{8C4469A9-9FBA-49F9-9461-05BFC200A47B}" sibTransId="{FDA9E7D9-00F3-4BD9-9787-96D2FC7D1C52}"/>
    <dgm:cxn modelId="{45DE294E-B650-42F0-BCD9-E3F38C843238}" srcId="{E35065A7-A7AB-4CC7-9B0A-BACA8F17002B}" destId="{C2683136-3B77-4DC9-8C84-DF3F101A2160}" srcOrd="0" destOrd="0" parTransId="{A1835F85-6664-4308-897A-952B8CF87B5D}" sibTransId="{E2CA0F22-0870-406F-8730-1D338A75A281}"/>
    <dgm:cxn modelId="{2F76EF4F-800C-4F6D-A012-AB3310435CE0}" type="presOf" srcId="{A3AEF1AC-D053-45C0-AA7D-07DDFA112B13}" destId="{0B1E7B4B-7FCA-4E54-933C-DE413F14EBF4}" srcOrd="0" destOrd="0" presId="urn:microsoft.com/office/officeart/2005/8/layout/default"/>
    <dgm:cxn modelId="{63968C53-07E3-4E18-B868-07FF226B489A}" type="presOf" srcId="{6362DEB4-309E-4EBB-8A2C-C22F32F48E27}" destId="{FD6F276A-1DDD-4228-B8DC-333403F2C806}" srcOrd="0" destOrd="0" presId="urn:microsoft.com/office/officeart/2005/8/layout/default"/>
    <dgm:cxn modelId="{B59A3E7B-B406-4E70-9306-822B927A10D6}" type="presOf" srcId="{F43EE6F1-304E-4146-B4FF-F5636DD23934}" destId="{D6BFB43A-5A15-4D97-8387-1420D3BD8CAE}" srcOrd="0" destOrd="0" presId="urn:microsoft.com/office/officeart/2005/8/layout/default"/>
    <dgm:cxn modelId="{72B89B81-A22A-448E-91BE-68681C6BC4DC}" srcId="{E35065A7-A7AB-4CC7-9B0A-BACA8F17002B}" destId="{F43EE6F1-304E-4146-B4FF-F5636DD23934}" srcOrd="3" destOrd="0" parTransId="{18B7946A-5FC0-4C1F-A2CD-EC8EA17E1374}" sibTransId="{7AA25820-B6A7-4A2D-95CE-430482EE7C12}"/>
    <dgm:cxn modelId="{8C22138F-7849-4FEF-976B-52C018010FE8}" type="presOf" srcId="{E35065A7-A7AB-4CC7-9B0A-BACA8F17002B}" destId="{CE749D5B-4821-46D3-AB0B-E07ABE9539AE}" srcOrd="0" destOrd="0" presId="urn:microsoft.com/office/officeart/2005/8/layout/default"/>
    <dgm:cxn modelId="{0A010EA8-85C2-4D89-B276-1AA98A976D00}" type="presOf" srcId="{D76BAA96-EDD0-4D09-93B1-B5B9CE2692D7}" destId="{FD6F276A-1DDD-4228-B8DC-333403F2C806}" srcOrd="0" destOrd="3" presId="urn:microsoft.com/office/officeart/2005/8/layout/default"/>
    <dgm:cxn modelId="{FF0B4FB0-3A93-4DA6-93FC-498C5BCD7864}" type="presOf" srcId="{BE54B577-51E0-4E1B-A73C-2AF7E709316B}" destId="{FD6F276A-1DDD-4228-B8DC-333403F2C806}" srcOrd="0" destOrd="2" presId="urn:microsoft.com/office/officeart/2005/8/layout/default"/>
    <dgm:cxn modelId="{E5F04EC1-1BC1-415E-918C-3864DB8D0AFA}" type="presOf" srcId="{C2683136-3B77-4DC9-8C84-DF3F101A2160}" destId="{E6E712BE-4413-4D61-9974-499329D36BFA}" srcOrd="0" destOrd="0" presId="urn:microsoft.com/office/officeart/2005/8/layout/default"/>
    <dgm:cxn modelId="{0639CBC2-6EB4-4BDE-B53E-A70255A52FAC}" type="presOf" srcId="{8C9662C4-70C4-4505-A5E5-8723ED4C3E28}" destId="{FD6F276A-1DDD-4228-B8DC-333403F2C806}" srcOrd="0" destOrd="1" presId="urn:microsoft.com/office/officeart/2005/8/layout/default"/>
    <dgm:cxn modelId="{CC658DE2-760D-4ABE-9B78-50DDE555A960}" type="presOf" srcId="{D2AF69A3-FF78-476F-8B3A-32460A979885}" destId="{B7E56D90-8BE0-4B3C-87CF-9C00DEA9DAC9}" srcOrd="0" destOrd="0" presId="urn:microsoft.com/office/officeart/2005/8/layout/default"/>
    <dgm:cxn modelId="{1EB65EF2-BEEB-4972-845F-8A2E4BB8FE72}" srcId="{E35065A7-A7AB-4CC7-9B0A-BACA8F17002B}" destId="{A3AEF1AC-D053-45C0-AA7D-07DDFA112B13}" srcOrd="4" destOrd="0" parTransId="{F329CA2D-4178-4E2E-A3D1-A56816BCAA6E}" sibTransId="{2CD5EC6E-0DF8-47DB-BE92-065D88F28069}"/>
    <dgm:cxn modelId="{8CC90AF5-DA56-4876-94DC-B4FDAA3D566C}" srcId="{6362DEB4-309E-4EBB-8A2C-C22F32F48E27}" destId="{D76BAA96-EDD0-4D09-93B1-B5B9CE2692D7}" srcOrd="2" destOrd="0" parTransId="{855599EC-2743-47E7-BE63-4A11725C3106}" sibTransId="{8BC1212E-DE42-4CE0-A6DA-CA6619AF5935}"/>
    <dgm:cxn modelId="{0094B4FA-B067-4BF7-BBEA-5001B9479AE2}" srcId="{6362DEB4-309E-4EBB-8A2C-C22F32F48E27}" destId="{BE54B577-51E0-4E1B-A73C-2AF7E709316B}" srcOrd="1" destOrd="0" parTransId="{13FFFBEC-1455-4E8E-AEFC-85F0A71221DF}" sibTransId="{589819A6-CD03-41B4-BCDD-D9291D14C423}"/>
    <dgm:cxn modelId="{4EEC7F00-9592-49C2-A212-D6E09CE4A2CA}" type="presParOf" srcId="{CE749D5B-4821-46D3-AB0B-E07ABE9539AE}" destId="{E6E712BE-4413-4D61-9974-499329D36BFA}" srcOrd="0" destOrd="0" presId="urn:microsoft.com/office/officeart/2005/8/layout/default"/>
    <dgm:cxn modelId="{6C5A6AB4-EB8F-4B5B-8414-22E1EC37F7DD}" type="presParOf" srcId="{CE749D5B-4821-46D3-AB0B-E07ABE9539AE}" destId="{A185DA86-D0FC-4982-8401-6A95B858187B}" srcOrd="1" destOrd="0" presId="urn:microsoft.com/office/officeart/2005/8/layout/default"/>
    <dgm:cxn modelId="{098DB97E-53A7-40B0-88B8-AD4B649E72AB}" type="presParOf" srcId="{CE749D5B-4821-46D3-AB0B-E07ABE9539AE}" destId="{A5EEF80D-AEF2-489E-B314-CE814557DE24}" srcOrd="2" destOrd="0" presId="urn:microsoft.com/office/officeart/2005/8/layout/default"/>
    <dgm:cxn modelId="{84DE5C54-73A5-4C58-97CA-3D3EC911FB2B}" type="presParOf" srcId="{CE749D5B-4821-46D3-AB0B-E07ABE9539AE}" destId="{A82D7359-CE28-4922-AA65-0A013C0388FC}" srcOrd="3" destOrd="0" presId="urn:microsoft.com/office/officeart/2005/8/layout/default"/>
    <dgm:cxn modelId="{49EA1363-13A8-4803-8926-B36A6B0F539A}" type="presParOf" srcId="{CE749D5B-4821-46D3-AB0B-E07ABE9539AE}" destId="{B7E56D90-8BE0-4B3C-87CF-9C00DEA9DAC9}" srcOrd="4" destOrd="0" presId="urn:microsoft.com/office/officeart/2005/8/layout/default"/>
    <dgm:cxn modelId="{0EA3CA77-7C1A-4999-8C9F-2A7366D8B478}" type="presParOf" srcId="{CE749D5B-4821-46D3-AB0B-E07ABE9539AE}" destId="{25312199-4DF4-4B6F-9734-605C6ADC59DD}" srcOrd="5" destOrd="0" presId="urn:microsoft.com/office/officeart/2005/8/layout/default"/>
    <dgm:cxn modelId="{A74701D4-2C1B-4DC4-A585-5C6E3D5D3169}" type="presParOf" srcId="{CE749D5B-4821-46D3-AB0B-E07ABE9539AE}" destId="{D6BFB43A-5A15-4D97-8387-1420D3BD8CAE}" srcOrd="6" destOrd="0" presId="urn:microsoft.com/office/officeart/2005/8/layout/default"/>
    <dgm:cxn modelId="{89CE1A31-6483-466E-946C-C6B853FB5A96}" type="presParOf" srcId="{CE749D5B-4821-46D3-AB0B-E07ABE9539AE}" destId="{7C0CA8A0-4FFC-44C3-9B81-A8903471D674}" srcOrd="7" destOrd="0" presId="urn:microsoft.com/office/officeart/2005/8/layout/default"/>
    <dgm:cxn modelId="{D68AC03F-1EEE-45D1-B001-092C793173DD}" type="presParOf" srcId="{CE749D5B-4821-46D3-AB0B-E07ABE9539AE}" destId="{0B1E7B4B-7FCA-4E54-933C-DE413F14EBF4}" srcOrd="8" destOrd="0" presId="urn:microsoft.com/office/officeart/2005/8/layout/default"/>
    <dgm:cxn modelId="{2E21E44C-C4EC-4C31-82A2-8BB310987C56}" type="presParOf" srcId="{CE749D5B-4821-46D3-AB0B-E07ABE9539AE}" destId="{46FA7428-8F9D-4080-B350-EB0CC0EEDEE1}" srcOrd="9" destOrd="0" presId="urn:microsoft.com/office/officeart/2005/8/layout/default"/>
    <dgm:cxn modelId="{6ACB5CD2-7D61-4A09-9C7E-D9ED13E2C6A5}" type="presParOf" srcId="{CE749D5B-4821-46D3-AB0B-E07ABE9539AE}" destId="{DC9A264E-3C91-4F3E-9B4B-D794974E49A3}" srcOrd="10" destOrd="0" presId="urn:microsoft.com/office/officeart/2005/8/layout/default"/>
    <dgm:cxn modelId="{EA519CCE-EF0E-45E4-87FD-B17F7B5583FA}" type="presParOf" srcId="{CE749D5B-4821-46D3-AB0B-E07ABE9539AE}" destId="{ADB790DC-D5BF-49CD-9472-45F21D7AFA8F}" srcOrd="11" destOrd="0" presId="urn:microsoft.com/office/officeart/2005/8/layout/default"/>
    <dgm:cxn modelId="{19E4BA02-E341-4F21-99DF-01BBBD181AF4}" type="presParOf" srcId="{CE749D5B-4821-46D3-AB0B-E07ABE9539AE}" destId="{FD6F276A-1DDD-4228-B8DC-333403F2C80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88FF8B-EBA8-45C0-A1EB-05C14AFA2801}"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1C80DE25-655A-4165-B326-0F692670C4C0}">
      <dgm:prSet/>
      <dgm:spPr/>
      <dgm:t>
        <a:bodyPr/>
        <a:lstStyle/>
        <a:p>
          <a:r>
            <a:rPr lang="en-GB"/>
            <a:t>Step 1 – Create a shadow authority</a:t>
          </a:r>
          <a:endParaRPr lang="en-US"/>
        </a:p>
      </dgm:t>
    </dgm:pt>
    <dgm:pt modelId="{7E22FFE9-542D-4FEE-AC8B-A816FB21479A}" type="parTrans" cxnId="{456733E9-FF99-49AF-8D85-737E56C18676}">
      <dgm:prSet/>
      <dgm:spPr/>
      <dgm:t>
        <a:bodyPr/>
        <a:lstStyle/>
        <a:p>
          <a:endParaRPr lang="en-US"/>
        </a:p>
      </dgm:t>
    </dgm:pt>
    <dgm:pt modelId="{28F193F0-E872-4826-83BA-F5FE8D011707}" type="sibTrans" cxnId="{456733E9-FF99-49AF-8D85-737E56C18676}">
      <dgm:prSet/>
      <dgm:spPr/>
      <dgm:t>
        <a:bodyPr/>
        <a:lstStyle/>
        <a:p>
          <a:endParaRPr lang="en-US"/>
        </a:p>
      </dgm:t>
    </dgm:pt>
    <dgm:pt modelId="{31EA78F4-4753-45DD-ACB8-DE0F881978CD}">
      <dgm:prSet/>
      <dgm:spPr/>
      <dgm:t>
        <a:bodyPr/>
        <a:lstStyle/>
        <a:p>
          <a:r>
            <a:rPr lang="en-GB"/>
            <a:t>Covering the newly agreed areas</a:t>
          </a:r>
          <a:endParaRPr lang="en-US"/>
        </a:p>
      </dgm:t>
    </dgm:pt>
    <dgm:pt modelId="{EB90B682-E10C-4BE2-B19E-A167031664FE}" type="parTrans" cxnId="{B529DA54-B0DC-4C28-9B04-75859F5D924E}">
      <dgm:prSet/>
      <dgm:spPr/>
      <dgm:t>
        <a:bodyPr/>
        <a:lstStyle/>
        <a:p>
          <a:endParaRPr lang="en-US"/>
        </a:p>
      </dgm:t>
    </dgm:pt>
    <dgm:pt modelId="{C40D6C96-DC09-43B2-8068-B227A155CABC}" type="sibTrans" cxnId="{B529DA54-B0DC-4C28-9B04-75859F5D924E}">
      <dgm:prSet/>
      <dgm:spPr/>
      <dgm:t>
        <a:bodyPr/>
        <a:lstStyle/>
        <a:p>
          <a:endParaRPr lang="en-US"/>
        </a:p>
      </dgm:t>
    </dgm:pt>
    <dgm:pt modelId="{3E4BF6C1-131A-40ED-8ECC-60F80A9C79FA}">
      <dgm:prSet/>
      <dgm:spPr/>
      <dgm:t>
        <a:bodyPr/>
        <a:lstStyle/>
        <a:p>
          <a:pPr rtl="0"/>
          <a:r>
            <a:rPr lang="en-GB"/>
            <a:t>This work will be undertaken in 2026/27</a:t>
          </a:r>
          <a:endParaRPr lang="en-US"/>
        </a:p>
      </dgm:t>
    </dgm:pt>
    <dgm:pt modelId="{6C51E20A-03AE-4302-9FFF-FD887A390555}" type="parTrans" cxnId="{9E40FD01-2920-4659-B230-FBCFB1DF2F54}">
      <dgm:prSet/>
      <dgm:spPr/>
      <dgm:t>
        <a:bodyPr/>
        <a:lstStyle/>
        <a:p>
          <a:endParaRPr lang="en-US"/>
        </a:p>
      </dgm:t>
    </dgm:pt>
    <dgm:pt modelId="{42338CAF-C7DF-48CD-A067-998982296963}" type="sibTrans" cxnId="{9E40FD01-2920-4659-B230-FBCFB1DF2F54}">
      <dgm:prSet/>
      <dgm:spPr/>
      <dgm:t>
        <a:bodyPr/>
        <a:lstStyle/>
        <a:p>
          <a:endParaRPr lang="en-US"/>
        </a:p>
      </dgm:t>
    </dgm:pt>
    <dgm:pt modelId="{EAB894AC-096B-4D70-A9D3-1321F43BC02B}">
      <dgm:prSet/>
      <dgm:spPr/>
      <dgm:t>
        <a:bodyPr/>
        <a:lstStyle/>
        <a:p>
          <a:r>
            <a:rPr lang="en-GB"/>
            <a:t>Step 2 – New authority assumes control of services</a:t>
          </a:r>
          <a:endParaRPr lang="en-US"/>
        </a:p>
      </dgm:t>
    </dgm:pt>
    <dgm:pt modelId="{AED7D89F-1C42-4FC0-B8CC-F5F23A132751}" type="parTrans" cxnId="{4E479592-7B1B-4A5D-8ABF-C8B00DB5E388}">
      <dgm:prSet/>
      <dgm:spPr/>
      <dgm:t>
        <a:bodyPr/>
        <a:lstStyle/>
        <a:p>
          <a:endParaRPr lang="en-US"/>
        </a:p>
      </dgm:t>
    </dgm:pt>
    <dgm:pt modelId="{D6E6D8D4-B870-44B7-AC8F-931134F8B5CA}" type="sibTrans" cxnId="{4E479592-7B1B-4A5D-8ABF-C8B00DB5E388}">
      <dgm:prSet/>
      <dgm:spPr/>
      <dgm:t>
        <a:bodyPr/>
        <a:lstStyle/>
        <a:p>
          <a:endParaRPr lang="en-US"/>
        </a:p>
      </dgm:t>
    </dgm:pt>
    <dgm:pt modelId="{CCC8799D-972F-433F-A078-0250375C9DAA}">
      <dgm:prSet/>
      <dgm:spPr/>
      <dgm:t>
        <a:bodyPr/>
        <a:lstStyle/>
        <a:p>
          <a:r>
            <a:rPr lang="en-GB"/>
            <a:t>Existing authorities are abolished</a:t>
          </a:r>
          <a:endParaRPr lang="en-US"/>
        </a:p>
      </dgm:t>
    </dgm:pt>
    <dgm:pt modelId="{643789BC-54E1-4DC9-8A01-39D2EB1CAD5B}" type="parTrans" cxnId="{CF7A680F-3A7F-418E-BDDA-2E4D9FA0A115}">
      <dgm:prSet/>
      <dgm:spPr/>
      <dgm:t>
        <a:bodyPr/>
        <a:lstStyle/>
        <a:p>
          <a:endParaRPr lang="en-US"/>
        </a:p>
      </dgm:t>
    </dgm:pt>
    <dgm:pt modelId="{8AC388F4-65D8-4994-BC28-27E60CFC1BE4}" type="sibTrans" cxnId="{CF7A680F-3A7F-418E-BDDA-2E4D9FA0A115}">
      <dgm:prSet/>
      <dgm:spPr/>
      <dgm:t>
        <a:bodyPr/>
        <a:lstStyle/>
        <a:p>
          <a:endParaRPr lang="en-US"/>
        </a:p>
      </dgm:t>
    </dgm:pt>
    <dgm:pt modelId="{BAC079F0-02AF-4C92-A77A-F0D5EEBE83C8}">
      <dgm:prSet/>
      <dgm:spPr/>
      <dgm:t>
        <a:bodyPr/>
        <a:lstStyle/>
        <a:p>
          <a:pPr rtl="0"/>
          <a:r>
            <a:rPr lang="en-US"/>
            <a:t>Elections to this authority in May 2027</a:t>
          </a:r>
        </a:p>
      </dgm:t>
    </dgm:pt>
    <dgm:pt modelId="{4E33C353-BA47-41A4-A2D1-0DD0EF72EE37}" type="parTrans" cxnId="{7A21B050-4F3E-4306-8ACB-EF1EFCD81BF9}">
      <dgm:prSet/>
      <dgm:spPr/>
      <dgm:t>
        <a:bodyPr/>
        <a:lstStyle/>
        <a:p>
          <a:endParaRPr lang="en-GB"/>
        </a:p>
      </dgm:t>
    </dgm:pt>
    <dgm:pt modelId="{123CFE23-93A6-4A7C-A84A-69B94A124170}" type="sibTrans" cxnId="{7A21B050-4F3E-4306-8ACB-EF1EFCD81BF9}">
      <dgm:prSet/>
      <dgm:spPr/>
      <dgm:t>
        <a:bodyPr/>
        <a:lstStyle/>
        <a:p>
          <a:endParaRPr lang="en-GB"/>
        </a:p>
      </dgm:t>
    </dgm:pt>
    <dgm:pt modelId="{51A263F7-62B2-45FD-8143-20440CF9819C}">
      <dgm:prSet/>
      <dgm:spPr/>
      <dgm:t>
        <a:bodyPr/>
        <a:lstStyle/>
        <a:p>
          <a:r>
            <a:rPr lang="en-US"/>
            <a:t>In reality there will be very little noticeable change for residents to start with</a:t>
          </a:r>
        </a:p>
      </dgm:t>
    </dgm:pt>
    <dgm:pt modelId="{5EF0F955-EA4A-4BA2-95F8-DD983E443962}" type="parTrans" cxnId="{BE117723-51C9-46B0-AB87-6510F2A6B361}">
      <dgm:prSet/>
      <dgm:spPr/>
      <dgm:t>
        <a:bodyPr/>
        <a:lstStyle/>
        <a:p>
          <a:endParaRPr lang="en-GB"/>
        </a:p>
      </dgm:t>
    </dgm:pt>
    <dgm:pt modelId="{0019AD80-F4FE-452B-BD7D-E98D7C9A7BD2}" type="sibTrans" cxnId="{BE117723-51C9-46B0-AB87-6510F2A6B361}">
      <dgm:prSet/>
      <dgm:spPr/>
      <dgm:t>
        <a:bodyPr/>
        <a:lstStyle/>
        <a:p>
          <a:endParaRPr lang="en-GB"/>
        </a:p>
      </dgm:t>
    </dgm:pt>
    <dgm:pt modelId="{762DECAE-5843-4D35-BA4B-2CC30638DB78}">
      <dgm:prSet/>
      <dgm:spPr/>
      <dgm:t>
        <a:bodyPr/>
        <a:lstStyle/>
        <a:p>
          <a:r>
            <a:rPr lang="en-US"/>
            <a:t>Expected date April 2028</a:t>
          </a:r>
        </a:p>
      </dgm:t>
    </dgm:pt>
    <dgm:pt modelId="{3909626A-5F90-436C-8EF6-DB0BFD7232CF}" type="parTrans" cxnId="{269E0C60-B331-4666-ACAB-CBBDE7615D60}">
      <dgm:prSet/>
      <dgm:spPr/>
      <dgm:t>
        <a:bodyPr/>
        <a:lstStyle/>
        <a:p>
          <a:endParaRPr lang="en-GB"/>
        </a:p>
      </dgm:t>
    </dgm:pt>
    <dgm:pt modelId="{76C0D051-728D-466F-A0CD-5FCA762FE9EE}" type="sibTrans" cxnId="{269E0C60-B331-4666-ACAB-CBBDE7615D60}">
      <dgm:prSet/>
      <dgm:spPr/>
      <dgm:t>
        <a:bodyPr/>
        <a:lstStyle/>
        <a:p>
          <a:endParaRPr lang="en-GB"/>
        </a:p>
      </dgm:t>
    </dgm:pt>
    <dgm:pt modelId="{09348F49-D95D-4F1E-A625-D6A5F3B566EE}" type="pres">
      <dgm:prSet presAssocID="{E588FF8B-EBA8-45C0-A1EB-05C14AFA2801}" presName="Name0" presStyleCnt="0">
        <dgm:presLayoutVars>
          <dgm:dir/>
          <dgm:resizeHandles val="exact"/>
        </dgm:presLayoutVars>
      </dgm:prSet>
      <dgm:spPr/>
    </dgm:pt>
    <dgm:pt modelId="{2BAC44C5-FB61-4058-AA74-54F802514859}" type="pres">
      <dgm:prSet presAssocID="{1C80DE25-655A-4165-B326-0F692670C4C0}" presName="node" presStyleLbl="node1" presStyleIdx="0" presStyleCnt="2">
        <dgm:presLayoutVars>
          <dgm:bulletEnabled val="1"/>
        </dgm:presLayoutVars>
      </dgm:prSet>
      <dgm:spPr/>
    </dgm:pt>
    <dgm:pt modelId="{58567B66-E8DB-4480-9F71-8E6E4C8BAAE1}" type="pres">
      <dgm:prSet presAssocID="{28F193F0-E872-4826-83BA-F5FE8D011707}" presName="sibTrans" presStyleLbl="sibTrans1D1" presStyleIdx="0" presStyleCnt="1"/>
      <dgm:spPr/>
    </dgm:pt>
    <dgm:pt modelId="{E3C7BE94-055F-40DF-BF86-A62AC56596A7}" type="pres">
      <dgm:prSet presAssocID="{28F193F0-E872-4826-83BA-F5FE8D011707}" presName="connectorText" presStyleLbl="sibTrans1D1" presStyleIdx="0" presStyleCnt="1"/>
      <dgm:spPr/>
    </dgm:pt>
    <dgm:pt modelId="{1D45A457-CEDA-4B3D-9082-1343588AF520}" type="pres">
      <dgm:prSet presAssocID="{EAB894AC-096B-4D70-A9D3-1321F43BC02B}" presName="node" presStyleLbl="node1" presStyleIdx="1" presStyleCnt="2">
        <dgm:presLayoutVars>
          <dgm:bulletEnabled val="1"/>
        </dgm:presLayoutVars>
      </dgm:prSet>
      <dgm:spPr/>
    </dgm:pt>
  </dgm:ptLst>
  <dgm:cxnLst>
    <dgm:cxn modelId="{9E40FD01-2920-4659-B230-FBCFB1DF2F54}" srcId="{1C80DE25-655A-4165-B326-0F692670C4C0}" destId="{3E4BF6C1-131A-40ED-8ECC-60F80A9C79FA}" srcOrd="1" destOrd="0" parTransId="{6C51E20A-03AE-4302-9FFF-FD887A390555}" sibTransId="{42338CAF-C7DF-48CD-A067-998982296963}"/>
    <dgm:cxn modelId="{CF7A680F-3A7F-418E-BDDA-2E4D9FA0A115}" srcId="{EAB894AC-096B-4D70-A9D3-1321F43BC02B}" destId="{CCC8799D-972F-433F-A078-0250375C9DAA}" srcOrd="0" destOrd="0" parTransId="{643789BC-54E1-4DC9-8A01-39D2EB1CAD5B}" sibTransId="{8AC388F4-65D8-4994-BC28-27E60CFC1BE4}"/>
    <dgm:cxn modelId="{B6848020-9B04-45A0-9166-49930605F12A}" type="presOf" srcId="{BAC079F0-02AF-4C92-A77A-F0D5EEBE83C8}" destId="{2BAC44C5-FB61-4058-AA74-54F802514859}" srcOrd="0" destOrd="3" presId="urn:microsoft.com/office/officeart/2016/7/layout/RepeatingBendingProcessNew"/>
    <dgm:cxn modelId="{BE117723-51C9-46B0-AB87-6510F2A6B361}" srcId="{EAB894AC-096B-4D70-A9D3-1321F43BC02B}" destId="{51A263F7-62B2-45FD-8143-20440CF9819C}" srcOrd="1" destOrd="0" parTransId="{5EF0F955-EA4A-4BA2-95F8-DD983E443962}" sibTransId="{0019AD80-F4FE-452B-BD7D-E98D7C9A7BD2}"/>
    <dgm:cxn modelId="{02590F2D-04C4-4E32-A2A3-E349C64C5ED6}" type="presOf" srcId="{31EA78F4-4753-45DD-ACB8-DE0F881978CD}" destId="{2BAC44C5-FB61-4058-AA74-54F802514859}" srcOrd="0" destOrd="1" presId="urn:microsoft.com/office/officeart/2016/7/layout/RepeatingBendingProcessNew"/>
    <dgm:cxn modelId="{831B4133-C0D9-4163-8E2D-8E999222CCB2}" type="presOf" srcId="{EAB894AC-096B-4D70-A9D3-1321F43BC02B}" destId="{1D45A457-CEDA-4B3D-9082-1343588AF520}" srcOrd="0" destOrd="0" presId="urn:microsoft.com/office/officeart/2016/7/layout/RepeatingBendingProcessNew"/>
    <dgm:cxn modelId="{269E0C60-B331-4666-ACAB-CBBDE7615D60}" srcId="{EAB894AC-096B-4D70-A9D3-1321F43BC02B}" destId="{762DECAE-5843-4D35-BA4B-2CC30638DB78}" srcOrd="2" destOrd="0" parTransId="{3909626A-5F90-436C-8EF6-DB0BFD7232CF}" sibTransId="{76C0D051-728D-466F-A0CD-5FCA762FE9EE}"/>
    <dgm:cxn modelId="{65A72648-86A3-48F0-BE80-7F3CCAADD481}" type="presOf" srcId="{3E4BF6C1-131A-40ED-8ECC-60F80A9C79FA}" destId="{2BAC44C5-FB61-4058-AA74-54F802514859}" srcOrd="0" destOrd="2" presId="urn:microsoft.com/office/officeart/2016/7/layout/RepeatingBendingProcessNew"/>
    <dgm:cxn modelId="{43F59668-4B25-40A0-B74F-6668C2C8140B}" type="presOf" srcId="{CCC8799D-972F-433F-A078-0250375C9DAA}" destId="{1D45A457-CEDA-4B3D-9082-1343588AF520}" srcOrd="0" destOrd="1" presId="urn:microsoft.com/office/officeart/2016/7/layout/RepeatingBendingProcessNew"/>
    <dgm:cxn modelId="{7A21B050-4F3E-4306-8ACB-EF1EFCD81BF9}" srcId="{1C80DE25-655A-4165-B326-0F692670C4C0}" destId="{BAC079F0-02AF-4C92-A77A-F0D5EEBE83C8}" srcOrd="2" destOrd="0" parTransId="{4E33C353-BA47-41A4-A2D1-0DD0EF72EE37}" sibTransId="{123CFE23-93A6-4A7C-A84A-69B94A124170}"/>
    <dgm:cxn modelId="{B529DA54-B0DC-4C28-9B04-75859F5D924E}" srcId="{1C80DE25-655A-4165-B326-0F692670C4C0}" destId="{31EA78F4-4753-45DD-ACB8-DE0F881978CD}" srcOrd="0" destOrd="0" parTransId="{EB90B682-E10C-4BE2-B19E-A167031664FE}" sibTransId="{C40D6C96-DC09-43B2-8068-B227A155CABC}"/>
    <dgm:cxn modelId="{45403058-A547-47C2-A6A1-F38736FFE999}" type="presOf" srcId="{51A263F7-62B2-45FD-8143-20440CF9819C}" destId="{1D45A457-CEDA-4B3D-9082-1343588AF520}" srcOrd="0" destOrd="2" presId="urn:microsoft.com/office/officeart/2016/7/layout/RepeatingBendingProcessNew"/>
    <dgm:cxn modelId="{20191B8A-A3E9-4158-A039-21E426BAD600}" type="presOf" srcId="{28F193F0-E872-4826-83BA-F5FE8D011707}" destId="{58567B66-E8DB-4480-9F71-8E6E4C8BAAE1}" srcOrd="0" destOrd="0" presId="urn:microsoft.com/office/officeart/2016/7/layout/RepeatingBendingProcessNew"/>
    <dgm:cxn modelId="{4E479592-7B1B-4A5D-8ABF-C8B00DB5E388}" srcId="{E588FF8B-EBA8-45C0-A1EB-05C14AFA2801}" destId="{EAB894AC-096B-4D70-A9D3-1321F43BC02B}" srcOrd="1" destOrd="0" parTransId="{AED7D89F-1C42-4FC0-B8CC-F5F23A132751}" sibTransId="{D6E6D8D4-B870-44B7-AC8F-931134F8B5CA}"/>
    <dgm:cxn modelId="{5D010D9B-F350-4109-BB34-CBA6D7D8AA6A}" type="presOf" srcId="{1C80DE25-655A-4165-B326-0F692670C4C0}" destId="{2BAC44C5-FB61-4058-AA74-54F802514859}" srcOrd="0" destOrd="0" presId="urn:microsoft.com/office/officeart/2016/7/layout/RepeatingBendingProcessNew"/>
    <dgm:cxn modelId="{FE5D7CD4-E2F8-466D-8A5A-4822E6D80BC2}" type="presOf" srcId="{E588FF8B-EBA8-45C0-A1EB-05C14AFA2801}" destId="{09348F49-D95D-4F1E-A625-D6A5F3B566EE}" srcOrd="0" destOrd="0" presId="urn:microsoft.com/office/officeart/2016/7/layout/RepeatingBendingProcessNew"/>
    <dgm:cxn modelId="{C5E097E6-91C7-43F4-B6E5-C55476481D18}" type="presOf" srcId="{762DECAE-5843-4D35-BA4B-2CC30638DB78}" destId="{1D45A457-CEDA-4B3D-9082-1343588AF520}" srcOrd="0" destOrd="3" presId="urn:microsoft.com/office/officeart/2016/7/layout/RepeatingBendingProcessNew"/>
    <dgm:cxn modelId="{456733E9-FF99-49AF-8D85-737E56C18676}" srcId="{E588FF8B-EBA8-45C0-A1EB-05C14AFA2801}" destId="{1C80DE25-655A-4165-B326-0F692670C4C0}" srcOrd="0" destOrd="0" parTransId="{7E22FFE9-542D-4FEE-AC8B-A816FB21479A}" sibTransId="{28F193F0-E872-4826-83BA-F5FE8D011707}"/>
    <dgm:cxn modelId="{BC02BFEC-0406-4013-8EF5-24DB0A3A14E7}" type="presOf" srcId="{28F193F0-E872-4826-83BA-F5FE8D011707}" destId="{E3C7BE94-055F-40DF-BF86-A62AC56596A7}" srcOrd="1" destOrd="0" presId="urn:microsoft.com/office/officeart/2016/7/layout/RepeatingBendingProcessNew"/>
    <dgm:cxn modelId="{A180F995-A00E-43D3-8E07-2792F55304B3}" type="presParOf" srcId="{09348F49-D95D-4F1E-A625-D6A5F3B566EE}" destId="{2BAC44C5-FB61-4058-AA74-54F802514859}" srcOrd="0" destOrd="0" presId="urn:microsoft.com/office/officeart/2016/7/layout/RepeatingBendingProcessNew"/>
    <dgm:cxn modelId="{EDADC2B8-FE79-4EF3-9195-A60AD0A78854}" type="presParOf" srcId="{09348F49-D95D-4F1E-A625-D6A5F3B566EE}" destId="{58567B66-E8DB-4480-9F71-8E6E4C8BAAE1}" srcOrd="1" destOrd="0" presId="urn:microsoft.com/office/officeart/2016/7/layout/RepeatingBendingProcessNew"/>
    <dgm:cxn modelId="{11501903-894E-441E-B1F5-4E07B70759FB}" type="presParOf" srcId="{58567B66-E8DB-4480-9F71-8E6E4C8BAAE1}" destId="{E3C7BE94-055F-40DF-BF86-A62AC56596A7}" srcOrd="0" destOrd="0" presId="urn:microsoft.com/office/officeart/2016/7/layout/RepeatingBendingProcessNew"/>
    <dgm:cxn modelId="{4D792AAC-E1CD-4ED9-83D7-287E246846C4}" type="presParOf" srcId="{09348F49-D95D-4F1E-A625-D6A5F3B566EE}" destId="{1D45A457-CEDA-4B3D-9082-1343588AF520}" srcOrd="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9EF3B4-53F7-4354-BE42-653F21C2283D}"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F17DB6A6-EB16-49E5-9429-11D0C02DD5F0}">
      <dgm:prSet/>
      <dgm:spPr/>
      <dgm:t>
        <a:bodyPr/>
        <a:lstStyle/>
        <a:p>
          <a:r>
            <a:rPr lang="en-GB"/>
            <a:t>A Community Focused men’s peer-to-peer support network</a:t>
          </a:r>
          <a:endParaRPr lang="en-US"/>
        </a:p>
      </dgm:t>
    </dgm:pt>
    <dgm:pt modelId="{1085622F-636B-49B1-8F05-EEB1090B4655}" type="parTrans" cxnId="{189E640A-1277-4AC4-9EE3-C2121E921B7B}">
      <dgm:prSet/>
      <dgm:spPr/>
      <dgm:t>
        <a:bodyPr/>
        <a:lstStyle/>
        <a:p>
          <a:endParaRPr lang="en-US"/>
        </a:p>
      </dgm:t>
    </dgm:pt>
    <dgm:pt modelId="{E7780EE2-7AAD-4A34-BF92-543953701692}" type="sibTrans" cxnId="{189E640A-1277-4AC4-9EE3-C2121E921B7B}">
      <dgm:prSet/>
      <dgm:spPr/>
      <dgm:t>
        <a:bodyPr/>
        <a:lstStyle/>
        <a:p>
          <a:endParaRPr lang="en-US"/>
        </a:p>
      </dgm:t>
    </dgm:pt>
    <dgm:pt modelId="{C4F3CEB9-F76B-4EC3-8CEE-49385983849C}">
      <dgm:prSet/>
      <dgm:spPr/>
      <dgm:t>
        <a:bodyPr/>
        <a:lstStyle/>
        <a:p>
          <a:r>
            <a:rPr lang="en-GB"/>
            <a:t>Built on honesty, trust, and lived experiences</a:t>
          </a:r>
          <a:endParaRPr lang="en-US"/>
        </a:p>
      </dgm:t>
    </dgm:pt>
    <dgm:pt modelId="{0B74E155-5A0A-4F2D-B3D4-ADF87E5A520E}" type="parTrans" cxnId="{4A4D6CA0-C2DD-4D39-B148-9CAE0F497678}">
      <dgm:prSet/>
      <dgm:spPr/>
      <dgm:t>
        <a:bodyPr/>
        <a:lstStyle/>
        <a:p>
          <a:endParaRPr lang="en-US"/>
        </a:p>
      </dgm:t>
    </dgm:pt>
    <dgm:pt modelId="{69058A2C-B999-4E4D-947C-26202FCB43D7}" type="sibTrans" cxnId="{4A4D6CA0-C2DD-4D39-B148-9CAE0F497678}">
      <dgm:prSet/>
      <dgm:spPr/>
      <dgm:t>
        <a:bodyPr/>
        <a:lstStyle/>
        <a:p>
          <a:endParaRPr lang="en-US"/>
        </a:p>
      </dgm:t>
    </dgm:pt>
    <dgm:pt modelId="{FBCFDE0C-C79E-4B86-8B17-C3E1A16277D2}">
      <dgm:prSet/>
      <dgm:spPr/>
      <dgm:t>
        <a:bodyPr/>
        <a:lstStyle/>
        <a:p>
          <a:r>
            <a:rPr lang="en-GB"/>
            <a:t>A safe space for men to talk, share, and walk together</a:t>
          </a:r>
          <a:endParaRPr lang="en-US"/>
        </a:p>
      </dgm:t>
    </dgm:pt>
    <dgm:pt modelId="{49C42EED-3ADD-4FC7-82EA-CBF0F97E4C04}" type="parTrans" cxnId="{250CCE79-F32F-46D4-9058-F181A07A27ED}">
      <dgm:prSet/>
      <dgm:spPr/>
      <dgm:t>
        <a:bodyPr/>
        <a:lstStyle/>
        <a:p>
          <a:endParaRPr lang="en-US"/>
        </a:p>
      </dgm:t>
    </dgm:pt>
    <dgm:pt modelId="{A9BCD52F-B6A1-46D6-BBFA-0FC408445353}" type="sibTrans" cxnId="{250CCE79-F32F-46D4-9058-F181A07A27ED}">
      <dgm:prSet/>
      <dgm:spPr/>
      <dgm:t>
        <a:bodyPr/>
        <a:lstStyle/>
        <a:p>
          <a:endParaRPr lang="en-US"/>
        </a:p>
      </dgm:t>
    </dgm:pt>
    <dgm:pt modelId="{0F6ACC31-6816-4F7F-A101-DD578DE1A039}">
      <dgm:prSet/>
      <dgm:spPr/>
      <dgm:t>
        <a:bodyPr/>
        <a:lstStyle/>
        <a:p>
          <a:r>
            <a:rPr lang="en-GB"/>
            <a:t>A movement that puts wellbeing, connection, and brotherhood first</a:t>
          </a:r>
          <a:endParaRPr lang="en-US"/>
        </a:p>
      </dgm:t>
    </dgm:pt>
    <dgm:pt modelId="{138EDCF4-7EBF-4327-9E59-31EDCA9DED85}" type="parTrans" cxnId="{189AD301-5A6D-4B90-891C-C58FFAB5F785}">
      <dgm:prSet/>
      <dgm:spPr/>
      <dgm:t>
        <a:bodyPr/>
        <a:lstStyle/>
        <a:p>
          <a:endParaRPr lang="en-US"/>
        </a:p>
      </dgm:t>
    </dgm:pt>
    <dgm:pt modelId="{D3C94D99-5231-4ABE-9480-1D8D0581C59A}" type="sibTrans" cxnId="{189AD301-5A6D-4B90-891C-C58FFAB5F785}">
      <dgm:prSet/>
      <dgm:spPr/>
      <dgm:t>
        <a:bodyPr/>
        <a:lstStyle/>
        <a:p>
          <a:endParaRPr lang="en-US"/>
        </a:p>
      </dgm:t>
    </dgm:pt>
    <dgm:pt modelId="{17968B0A-7A3A-4CE1-A5B2-E3199D62EC7F}">
      <dgm:prSet/>
      <dgm:spPr/>
      <dgm:t>
        <a:bodyPr/>
        <a:lstStyle/>
        <a:p>
          <a:r>
            <a:rPr lang="en-GB"/>
            <a:t>Completely Non-Judgemental</a:t>
          </a:r>
          <a:endParaRPr lang="en-US"/>
        </a:p>
      </dgm:t>
    </dgm:pt>
    <dgm:pt modelId="{1719DC33-5074-4B07-A766-18C55AD166A8}" type="parTrans" cxnId="{B32C5B46-5ECF-4F30-B356-B57CCE5F58E5}">
      <dgm:prSet/>
      <dgm:spPr/>
      <dgm:t>
        <a:bodyPr/>
        <a:lstStyle/>
        <a:p>
          <a:endParaRPr lang="en-US"/>
        </a:p>
      </dgm:t>
    </dgm:pt>
    <dgm:pt modelId="{4DA4CD9C-2606-4E52-8421-D1CA5C2FA9F9}" type="sibTrans" cxnId="{B32C5B46-5ECF-4F30-B356-B57CCE5F58E5}">
      <dgm:prSet/>
      <dgm:spPr/>
      <dgm:t>
        <a:bodyPr/>
        <a:lstStyle/>
        <a:p>
          <a:endParaRPr lang="en-US"/>
        </a:p>
      </dgm:t>
    </dgm:pt>
    <dgm:pt modelId="{44E45AD2-76C3-4F77-9F68-F7B93038F8B4}" type="pres">
      <dgm:prSet presAssocID="{969EF3B4-53F7-4354-BE42-653F21C2283D}" presName="diagram" presStyleCnt="0">
        <dgm:presLayoutVars>
          <dgm:dir/>
          <dgm:resizeHandles val="exact"/>
        </dgm:presLayoutVars>
      </dgm:prSet>
      <dgm:spPr/>
    </dgm:pt>
    <dgm:pt modelId="{3FA701E5-7939-4577-8C9C-616924B81FB6}" type="pres">
      <dgm:prSet presAssocID="{F17DB6A6-EB16-49E5-9429-11D0C02DD5F0}" presName="node" presStyleLbl="node1" presStyleIdx="0" presStyleCnt="5">
        <dgm:presLayoutVars>
          <dgm:bulletEnabled val="1"/>
        </dgm:presLayoutVars>
      </dgm:prSet>
      <dgm:spPr/>
    </dgm:pt>
    <dgm:pt modelId="{6D550AB3-EF32-4854-82D1-422C70D95070}" type="pres">
      <dgm:prSet presAssocID="{E7780EE2-7AAD-4A34-BF92-543953701692}" presName="sibTrans" presStyleCnt="0"/>
      <dgm:spPr/>
    </dgm:pt>
    <dgm:pt modelId="{7DDD4756-DBE9-481D-8EDB-FC2786D2264F}" type="pres">
      <dgm:prSet presAssocID="{C4F3CEB9-F76B-4EC3-8CEE-49385983849C}" presName="node" presStyleLbl="node1" presStyleIdx="1" presStyleCnt="5">
        <dgm:presLayoutVars>
          <dgm:bulletEnabled val="1"/>
        </dgm:presLayoutVars>
      </dgm:prSet>
      <dgm:spPr/>
    </dgm:pt>
    <dgm:pt modelId="{EDD0F369-8023-4E98-A4FF-E532955A7737}" type="pres">
      <dgm:prSet presAssocID="{69058A2C-B999-4E4D-947C-26202FCB43D7}" presName="sibTrans" presStyleCnt="0"/>
      <dgm:spPr/>
    </dgm:pt>
    <dgm:pt modelId="{BD3B000D-FB28-4F0F-84ED-6670D85F435E}" type="pres">
      <dgm:prSet presAssocID="{FBCFDE0C-C79E-4B86-8B17-C3E1A16277D2}" presName="node" presStyleLbl="node1" presStyleIdx="2" presStyleCnt="5">
        <dgm:presLayoutVars>
          <dgm:bulletEnabled val="1"/>
        </dgm:presLayoutVars>
      </dgm:prSet>
      <dgm:spPr/>
    </dgm:pt>
    <dgm:pt modelId="{2012794A-016E-4F51-B5B5-37385CB9946B}" type="pres">
      <dgm:prSet presAssocID="{A9BCD52F-B6A1-46D6-BBFA-0FC408445353}" presName="sibTrans" presStyleCnt="0"/>
      <dgm:spPr/>
    </dgm:pt>
    <dgm:pt modelId="{8DA89BB3-51C8-4025-860B-199292C2CAED}" type="pres">
      <dgm:prSet presAssocID="{0F6ACC31-6816-4F7F-A101-DD578DE1A039}" presName="node" presStyleLbl="node1" presStyleIdx="3" presStyleCnt="5">
        <dgm:presLayoutVars>
          <dgm:bulletEnabled val="1"/>
        </dgm:presLayoutVars>
      </dgm:prSet>
      <dgm:spPr/>
    </dgm:pt>
    <dgm:pt modelId="{B7C331C4-7E57-4F2C-951D-D43BE8272ED0}" type="pres">
      <dgm:prSet presAssocID="{D3C94D99-5231-4ABE-9480-1D8D0581C59A}" presName="sibTrans" presStyleCnt="0"/>
      <dgm:spPr/>
    </dgm:pt>
    <dgm:pt modelId="{1EC61F49-7E6B-457D-8FB3-D4B19A573DC5}" type="pres">
      <dgm:prSet presAssocID="{17968B0A-7A3A-4CE1-A5B2-E3199D62EC7F}" presName="node" presStyleLbl="node1" presStyleIdx="4" presStyleCnt="5">
        <dgm:presLayoutVars>
          <dgm:bulletEnabled val="1"/>
        </dgm:presLayoutVars>
      </dgm:prSet>
      <dgm:spPr/>
    </dgm:pt>
  </dgm:ptLst>
  <dgm:cxnLst>
    <dgm:cxn modelId="{189AD301-5A6D-4B90-891C-C58FFAB5F785}" srcId="{969EF3B4-53F7-4354-BE42-653F21C2283D}" destId="{0F6ACC31-6816-4F7F-A101-DD578DE1A039}" srcOrd="3" destOrd="0" parTransId="{138EDCF4-7EBF-4327-9E59-31EDCA9DED85}" sibTransId="{D3C94D99-5231-4ABE-9480-1D8D0581C59A}"/>
    <dgm:cxn modelId="{189E640A-1277-4AC4-9EE3-C2121E921B7B}" srcId="{969EF3B4-53F7-4354-BE42-653F21C2283D}" destId="{F17DB6A6-EB16-49E5-9429-11D0C02DD5F0}" srcOrd="0" destOrd="0" parTransId="{1085622F-636B-49B1-8F05-EEB1090B4655}" sibTransId="{E7780EE2-7AAD-4A34-BF92-543953701692}"/>
    <dgm:cxn modelId="{1D983365-68E3-4805-A242-08F4AB189108}" type="presOf" srcId="{F17DB6A6-EB16-49E5-9429-11D0C02DD5F0}" destId="{3FA701E5-7939-4577-8C9C-616924B81FB6}" srcOrd="0" destOrd="0" presId="urn:microsoft.com/office/officeart/2005/8/layout/default"/>
    <dgm:cxn modelId="{B32C5B46-5ECF-4F30-B356-B57CCE5F58E5}" srcId="{969EF3B4-53F7-4354-BE42-653F21C2283D}" destId="{17968B0A-7A3A-4CE1-A5B2-E3199D62EC7F}" srcOrd="4" destOrd="0" parTransId="{1719DC33-5074-4B07-A766-18C55AD166A8}" sibTransId="{4DA4CD9C-2606-4E52-8421-D1CA5C2FA9F9}"/>
    <dgm:cxn modelId="{9EC98B54-E16A-4379-A496-098011853327}" type="presOf" srcId="{FBCFDE0C-C79E-4B86-8B17-C3E1A16277D2}" destId="{BD3B000D-FB28-4F0F-84ED-6670D85F435E}" srcOrd="0" destOrd="0" presId="urn:microsoft.com/office/officeart/2005/8/layout/default"/>
    <dgm:cxn modelId="{250CCE79-F32F-46D4-9058-F181A07A27ED}" srcId="{969EF3B4-53F7-4354-BE42-653F21C2283D}" destId="{FBCFDE0C-C79E-4B86-8B17-C3E1A16277D2}" srcOrd="2" destOrd="0" parTransId="{49C42EED-3ADD-4FC7-82EA-CBF0F97E4C04}" sibTransId="{A9BCD52F-B6A1-46D6-BBFA-0FC408445353}"/>
    <dgm:cxn modelId="{4A4D6CA0-C2DD-4D39-B148-9CAE0F497678}" srcId="{969EF3B4-53F7-4354-BE42-653F21C2283D}" destId="{C4F3CEB9-F76B-4EC3-8CEE-49385983849C}" srcOrd="1" destOrd="0" parTransId="{0B74E155-5A0A-4F2D-B3D4-ADF87E5A520E}" sibTransId="{69058A2C-B999-4E4D-947C-26202FCB43D7}"/>
    <dgm:cxn modelId="{06F823CE-26A4-4DFB-82D6-411F18EF6F81}" type="presOf" srcId="{969EF3B4-53F7-4354-BE42-653F21C2283D}" destId="{44E45AD2-76C3-4F77-9F68-F7B93038F8B4}" srcOrd="0" destOrd="0" presId="urn:microsoft.com/office/officeart/2005/8/layout/default"/>
    <dgm:cxn modelId="{91EEFECF-F495-4878-9B1F-620BE9993E54}" type="presOf" srcId="{0F6ACC31-6816-4F7F-A101-DD578DE1A039}" destId="{8DA89BB3-51C8-4025-860B-199292C2CAED}" srcOrd="0" destOrd="0" presId="urn:microsoft.com/office/officeart/2005/8/layout/default"/>
    <dgm:cxn modelId="{34A94BD0-BE18-4CD4-AAFA-A2347299CD95}" type="presOf" srcId="{17968B0A-7A3A-4CE1-A5B2-E3199D62EC7F}" destId="{1EC61F49-7E6B-457D-8FB3-D4B19A573DC5}" srcOrd="0" destOrd="0" presId="urn:microsoft.com/office/officeart/2005/8/layout/default"/>
    <dgm:cxn modelId="{483442FC-30A9-40D0-8908-4CAA4BD795CA}" type="presOf" srcId="{C4F3CEB9-F76B-4EC3-8CEE-49385983849C}" destId="{7DDD4756-DBE9-481D-8EDB-FC2786D2264F}" srcOrd="0" destOrd="0" presId="urn:microsoft.com/office/officeart/2005/8/layout/default"/>
    <dgm:cxn modelId="{5C6E63A3-FE03-4684-A7CA-D52C0E4D556B}" type="presParOf" srcId="{44E45AD2-76C3-4F77-9F68-F7B93038F8B4}" destId="{3FA701E5-7939-4577-8C9C-616924B81FB6}" srcOrd="0" destOrd="0" presId="urn:microsoft.com/office/officeart/2005/8/layout/default"/>
    <dgm:cxn modelId="{95729873-23C8-459F-9C5D-816105B957EE}" type="presParOf" srcId="{44E45AD2-76C3-4F77-9F68-F7B93038F8B4}" destId="{6D550AB3-EF32-4854-82D1-422C70D95070}" srcOrd="1" destOrd="0" presId="urn:microsoft.com/office/officeart/2005/8/layout/default"/>
    <dgm:cxn modelId="{991F6CC4-42C3-438D-AD59-0B99F568AFA9}" type="presParOf" srcId="{44E45AD2-76C3-4F77-9F68-F7B93038F8B4}" destId="{7DDD4756-DBE9-481D-8EDB-FC2786D2264F}" srcOrd="2" destOrd="0" presId="urn:microsoft.com/office/officeart/2005/8/layout/default"/>
    <dgm:cxn modelId="{7680442B-A70A-4576-982B-070A3F3741C6}" type="presParOf" srcId="{44E45AD2-76C3-4F77-9F68-F7B93038F8B4}" destId="{EDD0F369-8023-4E98-A4FF-E532955A7737}" srcOrd="3" destOrd="0" presId="urn:microsoft.com/office/officeart/2005/8/layout/default"/>
    <dgm:cxn modelId="{90808DA4-6C2D-4671-A0C4-7A8CF1BF40B1}" type="presParOf" srcId="{44E45AD2-76C3-4F77-9F68-F7B93038F8B4}" destId="{BD3B000D-FB28-4F0F-84ED-6670D85F435E}" srcOrd="4" destOrd="0" presId="urn:microsoft.com/office/officeart/2005/8/layout/default"/>
    <dgm:cxn modelId="{9F7CC6B0-06C1-4436-A8DC-721C69DEF133}" type="presParOf" srcId="{44E45AD2-76C3-4F77-9F68-F7B93038F8B4}" destId="{2012794A-016E-4F51-B5B5-37385CB9946B}" srcOrd="5" destOrd="0" presId="urn:microsoft.com/office/officeart/2005/8/layout/default"/>
    <dgm:cxn modelId="{4F5D4821-75D8-4844-BCA9-DD92AF1CAFB8}" type="presParOf" srcId="{44E45AD2-76C3-4F77-9F68-F7B93038F8B4}" destId="{8DA89BB3-51C8-4025-860B-199292C2CAED}" srcOrd="6" destOrd="0" presId="urn:microsoft.com/office/officeart/2005/8/layout/default"/>
    <dgm:cxn modelId="{0792C097-6FE0-4355-8C04-46ADDDEFC6F3}" type="presParOf" srcId="{44E45AD2-76C3-4F77-9F68-F7B93038F8B4}" destId="{B7C331C4-7E57-4F2C-951D-D43BE8272ED0}" srcOrd="7" destOrd="0" presId="urn:microsoft.com/office/officeart/2005/8/layout/default"/>
    <dgm:cxn modelId="{4CE29406-DDDF-486B-BC83-8230E8EDC70D}" type="presParOf" srcId="{44E45AD2-76C3-4F77-9F68-F7B93038F8B4}" destId="{1EC61F49-7E6B-457D-8FB3-D4B19A573DC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DF3709-0177-437C-9CE9-9A8193F83E3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BDE7211-B5A0-424C-8083-A8971BF9FA17}">
      <dgm:prSet/>
      <dgm:spPr/>
      <dgm:t>
        <a:bodyPr/>
        <a:lstStyle/>
        <a:p>
          <a:r>
            <a:rPr lang="en-GB" dirty="0"/>
            <a:t>Founding Members were part of Andys Man Club – Breaking away in October 2024 - Silent Storms was founded with one group, a handful of men and a shared belief – “Helping That One Man”</a:t>
          </a:r>
          <a:endParaRPr lang="en-US" dirty="0"/>
        </a:p>
      </dgm:t>
    </dgm:pt>
    <dgm:pt modelId="{7EF7CC5C-1593-45E9-8630-9A40B7155DC5}" type="parTrans" cxnId="{08DB661D-0FE7-42CD-914A-CFBCF89AFE09}">
      <dgm:prSet/>
      <dgm:spPr/>
      <dgm:t>
        <a:bodyPr/>
        <a:lstStyle/>
        <a:p>
          <a:endParaRPr lang="en-US"/>
        </a:p>
      </dgm:t>
    </dgm:pt>
    <dgm:pt modelId="{F7403001-CCB0-4898-B4C5-7748562596D4}" type="sibTrans" cxnId="{08DB661D-0FE7-42CD-914A-CFBCF89AFE09}">
      <dgm:prSet/>
      <dgm:spPr/>
      <dgm:t>
        <a:bodyPr/>
        <a:lstStyle/>
        <a:p>
          <a:endParaRPr lang="en-US"/>
        </a:p>
      </dgm:t>
    </dgm:pt>
    <dgm:pt modelId="{79578860-3CC5-48A0-9156-B2D054357424}">
      <dgm:prSet/>
      <dgm:spPr/>
      <dgm:t>
        <a:bodyPr/>
        <a:lstStyle/>
        <a:p>
          <a:r>
            <a:rPr lang="en-GB" dirty="0"/>
            <a:t>The first Silent Storms Group was held 28th October 2024 at the Enterprise Centre in Aldershot</a:t>
          </a:r>
          <a:endParaRPr lang="en-US" dirty="0"/>
        </a:p>
      </dgm:t>
    </dgm:pt>
    <dgm:pt modelId="{7A92960F-E848-4D54-BBE3-E347C5EC8CC9}" type="parTrans" cxnId="{3609C8E8-07C1-4696-98C2-7A404572F464}">
      <dgm:prSet/>
      <dgm:spPr/>
      <dgm:t>
        <a:bodyPr/>
        <a:lstStyle/>
        <a:p>
          <a:endParaRPr lang="en-US"/>
        </a:p>
      </dgm:t>
    </dgm:pt>
    <dgm:pt modelId="{445E67BF-A9F1-44FC-8AB5-65368428203A}" type="sibTrans" cxnId="{3609C8E8-07C1-4696-98C2-7A404572F464}">
      <dgm:prSet/>
      <dgm:spPr/>
      <dgm:t>
        <a:bodyPr/>
        <a:lstStyle/>
        <a:p>
          <a:endParaRPr lang="en-US"/>
        </a:p>
      </dgm:t>
    </dgm:pt>
    <dgm:pt modelId="{D9D68630-2297-4867-B38A-18C21222B885}">
      <dgm:prSet/>
      <dgm:spPr/>
      <dgm:t>
        <a:bodyPr/>
        <a:lstStyle/>
        <a:p>
          <a:r>
            <a:rPr lang="en-GB" dirty="0"/>
            <a:t>Partnership was formed with “The Healing Hubs Charity” as an umbrella organisation in November 2024</a:t>
          </a:r>
          <a:endParaRPr lang="en-US" dirty="0"/>
        </a:p>
      </dgm:t>
    </dgm:pt>
    <dgm:pt modelId="{F0E1D96F-A359-4EE5-B1FD-3A7FF59ABC0A}" type="parTrans" cxnId="{20CEDC4F-8E59-4D64-A026-1EB6D5FBB6A0}">
      <dgm:prSet/>
      <dgm:spPr/>
      <dgm:t>
        <a:bodyPr/>
        <a:lstStyle/>
        <a:p>
          <a:endParaRPr lang="en-US"/>
        </a:p>
      </dgm:t>
    </dgm:pt>
    <dgm:pt modelId="{14874F0C-D881-471D-9BFE-371B126624AD}" type="sibTrans" cxnId="{20CEDC4F-8E59-4D64-A026-1EB6D5FBB6A0}">
      <dgm:prSet/>
      <dgm:spPr/>
      <dgm:t>
        <a:bodyPr/>
        <a:lstStyle/>
        <a:p>
          <a:endParaRPr lang="en-US"/>
        </a:p>
      </dgm:t>
    </dgm:pt>
    <dgm:pt modelId="{397450C3-3FD3-4F28-A468-2FB529AFDE55}">
      <dgm:prSet/>
      <dgm:spPr/>
      <dgm:t>
        <a:bodyPr/>
        <a:lstStyle/>
        <a:p>
          <a:r>
            <a:rPr lang="en-GB" dirty="0"/>
            <a:t>We Launched our 3rd Venue at the GRNC on 05th April 2025</a:t>
          </a:r>
          <a:endParaRPr lang="en-US" dirty="0"/>
        </a:p>
      </dgm:t>
    </dgm:pt>
    <dgm:pt modelId="{865AEE44-E17E-4C63-BAC9-060840DEC1E7}" type="parTrans" cxnId="{EE32F766-6F7D-4D6A-A6D4-1BE54E1ED425}">
      <dgm:prSet/>
      <dgm:spPr/>
      <dgm:t>
        <a:bodyPr/>
        <a:lstStyle/>
        <a:p>
          <a:endParaRPr lang="en-US"/>
        </a:p>
      </dgm:t>
    </dgm:pt>
    <dgm:pt modelId="{4FC9DD36-1B09-449E-9E78-51784C0D14B5}" type="sibTrans" cxnId="{EE32F766-6F7D-4D6A-A6D4-1BE54E1ED425}">
      <dgm:prSet/>
      <dgm:spPr/>
      <dgm:t>
        <a:bodyPr/>
        <a:lstStyle/>
        <a:p>
          <a:endParaRPr lang="en-US"/>
        </a:p>
      </dgm:t>
    </dgm:pt>
    <dgm:pt modelId="{4BF6E1C8-E0CD-42F0-8DCA-1440DD49EAD8}">
      <dgm:prSet/>
      <dgm:spPr/>
      <dgm:t>
        <a:bodyPr/>
        <a:lstStyle/>
        <a:p>
          <a:r>
            <a:rPr lang="en-GB" dirty="0"/>
            <a:t>February 2025 Silent </a:t>
          </a:r>
          <a:r>
            <a:rPr lang="en-GB"/>
            <a:t>Storms partnered </a:t>
          </a:r>
          <a:r>
            <a:rPr lang="en-GB" dirty="0"/>
            <a:t>with “For Men To Talk” offering Bi-Weekly walks for Men Only – Supporting Mental Health through Walking and Talking.</a:t>
          </a:r>
          <a:endParaRPr lang="en-US" dirty="0"/>
        </a:p>
      </dgm:t>
    </dgm:pt>
    <dgm:pt modelId="{C0EFEF4E-31F2-4ED2-AB5F-836BD89E1E00}" type="parTrans" cxnId="{C0F1A15B-8822-4BCB-9F9A-4E53F50943A8}">
      <dgm:prSet/>
      <dgm:spPr/>
      <dgm:t>
        <a:bodyPr/>
        <a:lstStyle/>
        <a:p>
          <a:endParaRPr lang="en-US"/>
        </a:p>
      </dgm:t>
    </dgm:pt>
    <dgm:pt modelId="{46D49523-EFA3-475F-B301-28BBC8B4B65C}" type="sibTrans" cxnId="{C0F1A15B-8822-4BCB-9F9A-4E53F50943A8}">
      <dgm:prSet/>
      <dgm:spPr/>
      <dgm:t>
        <a:bodyPr/>
        <a:lstStyle/>
        <a:p>
          <a:endParaRPr lang="en-US"/>
        </a:p>
      </dgm:t>
    </dgm:pt>
    <dgm:pt modelId="{8A545AA9-2CB2-41D9-9CB5-B25EE4E0BF26}">
      <dgm:prSet/>
      <dgm:spPr/>
      <dgm:t>
        <a:bodyPr/>
        <a:lstStyle/>
        <a:p>
          <a:r>
            <a:rPr lang="en-GB" dirty="0"/>
            <a:t>We Opened our 2nd Venue in Fleet at the Harlington Centre on 17th March 2025</a:t>
          </a:r>
          <a:endParaRPr lang="en-US" dirty="0"/>
        </a:p>
      </dgm:t>
    </dgm:pt>
    <dgm:pt modelId="{9B5E4DE8-0210-4F02-BFD3-DB8592561703}" type="parTrans" cxnId="{52306789-BADF-42E6-9C83-4C8B4EA1B157}">
      <dgm:prSet/>
      <dgm:spPr/>
      <dgm:t>
        <a:bodyPr/>
        <a:lstStyle/>
        <a:p>
          <a:endParaRPr lang="en-US"/>
        </a:p>
      </dgm:t>
    </dgm:pt>
    <dgm:pt modelId="{82430074-64EE-49A3-8632-C92326BCD9AB}" type="sibTrans" cxnId="{52306789-BADF-42E6-9C83-4C8B4EA1B157}">
      <dgm:prSet/>
      <dgm:spPr/>
      <dgm:t>
        <a:bodyPr/>
        <a:lstStyle/>
        <a:p>
          <a:endParaRPr lang="en-US"/>
        </a:p>
      </dgm:t>
    </dgm:pt>
    <dgm:pt modelId="{A11E305E-74BA-4FC1-9EE3-316D650FD23D}" type="pres">
      <dgm:prSet presAssocID="{98DF3709-0177-437C-9CE9-9A8193F83E3B}" presName="diagram" presStyleCnt="0">
        <dgm:presLayoutVars>
          <dgm:dir/>
          <dgm:resizeHandles val="exact"/>
        </dgm:presLayoutVars>
      </dgm:prSet>
      <dgm:spPr/>
    </dgm:pt>
    <dgm:pt modelId="{7C8F6E49-2923-48C8-9ECC-E76CFB4160D4}" type="pres">
      <dgm:prSet presAssocID="{CBDE7211-B5A0-424C-8083-A8971BF9FA17}" presName="node" presStyleLbl="node1" presStyleIdx="0" presStyleCnt="6">
        <dgm:presLayoutVars>
          <dgm:bulletEnabled val="1"/>
        </dgm:presLayoutVars>
      </dgm:prSet>
      <dgm:spPr/>
    </dgm:pt>
    <dgm:pt modelId="{2EE3E389-FE2A-40CD-ABD9-167C8E893503}" type="pres">
      <dgm:prSet presAssocID="{F7403001-CCB0-4898-B4C5-7748562596D4}" presName="sibTrans" presStyleCnt="0"/>
      <dgm:spPr/>
    </dgm:pt>
    <dgm:pt modelId="{40EE6722-4426-44CE-83CC-97B915AAA963}" type="pres">
      <dgm:prSet presAssocID="{79578860-3CC5-48A0-9156-B2D054357424}" presName="node" presStyleLbl="node1" presStyleIdx="1" presStyleCnt="6">
        <dgm:presLayoutVars>
          <dgm:bulletEnabled val="1"/>
        </dgm:presLayoutVars>
      </dgm:prSet>
      <dgm:spPr/>
    </dgm:pt>
    <dgm:pt modelId="{8DBAF49E-CF85-4002-B456-B5166C8E0BE9}" type="pres">
      <dgm:prSet presAssocID="{445E67BF-A9F1-44FC-8AB5-65368428203A}" presName="sibTrans" presStyleCnt="0"/>
      <dgm:spPr/>
    </dgm:pt>
    <dgm:pt modelId="{A4C8992B-AA25-4853-B18D-4806D46A44EE}" type="pres">
      <dgm:prSet presAssocID="{D9D68630-2297-4867-B38A-18C21222B885}" presName="node" presStyleLbl="node1" presStyleIdx="2" presStyleCnt="6">
        <dgm:presLayoutVars>
          <dgm:bulletEnabled val="1"/>
        </dgm:presLayoutVars>
      </dgm:prSet>
      <dgm:spPr/>
    </dgm:pt>
    <dgm:pt modelId="{3F4300CC-DAFC-409A-9778-5C779B02E704}" type="pres">
      <dgm:prSet presAssocID="{14874F0C-D881-471D-9BFE-371B126624AD}" presName="sibTrans" presStyleCnt="0"/>
      <dgm:spPr/>
    </dgm:pt>
    <dgm:pt modelId="{41C2FFAB-244B-41ED-A3A6-E5F35B02C7CB}" type="pres">
      <dgm:prSet presAssocID="{4BF6E1C8-E0CD-42F0-8DCA-1440DD49EAD8}" presName="node" presStyleLbl="node1" presStyleIdx="3" presStyleCnt="6">
        <dgm:presLayoutVars>
          <dgm:bulletEnabled val="1"/>
        </dgm:presLayoutVars>
      </dgm:prSet>
      <dgm:spPr/>
    </dgm:pt>
    <dgm:pt modelId="{A7F0BED6-12BA-481D-BB58-533408E699A9}" type="pres">
      <dgm:prSet presAssocID="{46D49523-EFA3-475F-B301-28BBC8B4B65C}" presName="sibTrans" presStyleCnt="0"/>
      <dgm:spPr/>
    </dgm:pt>
    <dgm:pt modelId="{596E11D2-8366-432A-899D-39C77C5D9840}" type="pres">
      <dgm:prSet presAssocID="{8A545AA9-2CB2-41D9-9CB5-B25EE4E0BF26}" presName="node" presStyleLbl="node1" presStyleIdx="4" presStyleCnt="6">
        <dgm:presLayoutVars>
          <dgm:bulletEnabled val="1"/>
        </dgm:presLayoutVars>
      </dgm:prSet>
      <dgm:spPr/>
    </dgm:pt>
    <dgm:pt modelId="{0DA97F08-9DBC-4444-81EA-33B41A6A2382}" type="pres">
      <dgm:prSet presAssocID="{82430074-64EE-49A3-8632-C92326BCD9AB}" presName="sibTrans" presStyleCnt="0"/>
      <dgm:spPr/>
    </dgm:pt>
    <dgm:pt modelId="{31C8E842-AF1A-4BAA-83CD-570DC294E69C}" type="pres">
      <dgm:prSet presAssocID="{397450C3-3FD3-4F28-A468-2FB529AFDE55}" presName="node" presStyleLbl="node1" presStyleIdx="5" presStyleCnt="6">
        <dgm:presLayoutVars>
          <dgm:bulletEnabled val="1"/>
        </dgm:presLayoutVars>
      </dgm:prSet>
      <dgm:spPr/>
    </dgm:pt>
  </dgm:ptLst>
  <dgm:cxnLst>
    <dgm:cxn modelId="{A8E0740F-354B-412C-AD8F-B130D734FA7A}" type="presOf" srcId="{8A545AA9-2CB2-41D9-9CB5-B25EE4E0BF26}" destId="{596E11D2-8366-432A-899D-39C77C5D9840}" srcOrd="0" destOrd="0" presId="urn:microsoft.com/office/officeart/2005/8/layout/default"/>
    <dgm:cxn modelId="{08DB661D-0FE7-42CD-914A-CFBCF89AFE09}" srcId="{98DF3709-0177-437C-9CE9-9A8193F83E3B}" destId="{CBDE7211-B5A0-424C-8083-A8971BF9FA17}" srcOrd="0" destOrd="0" parTransId="{7EF7CC5C-1593-45E9-8630-9A40B7155DC5}" sibTransId="{F7403001-CCB0-4898-B4C5-7748562596D4}"/>
    <dgm:cxn modelId="{89A6182C-A654-4E5A-9EDB-57496DF03FD3}" type="presOf" srcId="{D9D68630-2297-4867-B38A-18C21222B885}" destId="{A4C8992B-AA25-4853-B18D-4806D46A44EE}" srcOrd="0" destOrd="0" presId="urn:microsoft.com/office/officeart/2005/8/layout/default"/>
    <dgm:cxn modelId="{C0F1A15B-8822-4BCB-9F9A-4E53F50943A8}" srcId="{98DF3709-0177-437C-9CE9-9A8193F83E3B}" destId="{4BF6E1C8-E0CD-42F0-8DCA-1440DD49EAD8}" srcOrd="3" destOrd="0" parTransId="{C0EFEF4E-31F2-4ED2-AB5F-836BD89E1E00}" sibTransId="{46D49523-EFA3-475F-B301-28BBC8B4B65C}"/>
    <dgm:cxn modelId="{EE32F766-6F7D-4D6A-A6D4-1BE54E1ED425}" srcId="{98DF3709-0177-437C-9CE9-9A8193F83E3B}" destId="{397450C3-3FD3-4F28-A468-2FB529AFDE55}" srcOrd="5" destOrd="0" parTransId="{865AEE44-E17E-4C63-BAC9-060840DEC1E7}" sibTransId="{4FC9DD36-1B09-449E-9E78-51784C0D14B5}"/>
    <dgm:cxn modelId="{87C7B147-8289-420E-AC5F-7E18E070A9F7}" type="presOf" srcId="{79578860-3CC5-48A0-9156-B2D054357424}" destId="{40EE6722-4426-44CE-83CC-97B915AAA963}" srcOrd="0" destOrd="0" presId="urn:microsoft.com/office/officeart/2005/8/layout/default"/>
    <dgm:cxn modelId="{1B0B436D-B9CB-4173-AB71-DF21D53A2520}" type="presOf" srcId="{397450C3-3FD3-4F28-A468-2FB529AFDE55}" destId="{31C8E842-AF1A-4BAA-83CD-570DC294E69C}" srcOrd="0" destOrd="0" presId="urn:microsoft.com/office/officeart/2005/8/layout/default"/>
    <dgm:cxn modelId="{20CEDC4F-8E59-4D64-A026-1EB6D5FBB6A0}" srcId="{98DF3709-0177-437C-9CE9-9A8193F83E3B}" destId="{D9D68630-2297-4867-B38A-18C21222B885}" srcOrd="2" destOrd="0" parTransId="{F0E1D96F-A359-4EE5-B1FD-3A7FF59ABC0A}" sibTransId="{14874F0C-D881-471D-9BFE-371B126624AD}"/>
    <dgm:cxn modelId="{D7B98272-C574-45D7-933C-B10A3A2AD854}" type="presOf" srcId="{4BF6E1C8-E0CD-42F0-8DCA-1440DD49EAD8}" destId="{41C2FFAB-244B-41ED-A3A6-E5F35B02C7CB}" srcOrd="0" destOrd="0" presId="urn:microsoft.com/office/officeart/2005/8/layout/default"/>
    <dgm:cxn modelId="{52306789-BADF-42E6-9C83-4C8B4EA1B157}" srcId="{98DF3709-0177-437C-9CE9-9A8193F83E3B}" destId="{8A545AA9-2CB2-41D9-9CB5-B25EE4E0BF26}" srcOrd="4" destOrd="0" parTransId="{9B5E4DE8-0210-4F02-BFD3-DB8592561703}" sibTransId="{82430074-64EE-49A3-8632-C92326BCD9AB}"/>
    <dgm:cxn modelId="{26E710C4-66C9-4C87-B1D4-1C794461DB77}" type="presOf" srcId="{CBDE7211-B5A0-424C-8083-A8971BF9FA17}" destId="{7C8F6E49-2923-48C8-9ECC-E76CFB4160D4}" srcOrd="0" destOrd="0" presId="urn:microsoft.com/office/officeart/2005/8/layout/default"/>
    <dgm:cxn modelId="{3609C8E8-07C1-4696-98C2-7A404572F464}" srcId="{98DF3709-0177-437C-9CE9-9A8193F83E3B}" destId="{79578860-3CC5-48A0-9156-B2D054357424}" srcOrd="1" destOrd="0" parTransId="{7A92960F-E848-4D54-BBE3-E347C5EC8CC9}" sibTransId="{445E67BF-A9F1-44FC-8AB5-65368428203A}"/>
    <dgm:cxn modelId="{290739FD-8113-4AA7-9237-FEB0F3CD548C}" type="presOf" srcId="{98DF3709-0177-437C-9CE9-9A8193F83E3B}" destId="{A11E305E-74BA-4FC1-9EE3-316D650FD23D}" srcOrd="0" destOrd="0" presId="urn:microsoft.com/office/officeart/2005/8/layout/default"/>
    <dgm:cxn modelId="{801090B2-5837-4609-AB9A-27F3CE70395D}" type="presParOf" srcId="{A11E305E-74BA-4FC1-9EE3-316D650FD23D}" destId="{7C8F6E49-2923-48C8-9ECC-E76CFB4160D4}" srcOrd="0" destOrd="0" presId="urn:microsoft.com/office/officeart/2005/8/layout/default"/>
    <dgm:cxn modelId="{FEAA9440-32A2-485D-92CA-39BACEA3926F}" type="presParOf" srcId="{A11E305E-74BA-4FC1-9EE3-316D650FD23D}" destId="{2EE3E389-FE2A-40CD-ABD9-167C8E893503}" srcOrd="1" destOrd="0" presId="urn:microsoft.com/office/officeart/2005/8/layout/default"/>
    <dgm:cxn modelId="{DE58B430-8828-48B1-8B7B-A252F77996CC}" type="presParOf" srcId="{A11E305E-74BA-4FC1-9EE3-316D650FD23D}" destId="{40EE6722-4426-44CE-83CC-97B915AAA963}" srcOrd="2" destOrd="0" presId="urn:microsoft.com/office/officeart/2005/8/layout/default"/>
    <dgm:cxn modelId="{854A17C1-63C4-49DF-A22E-1C026C15280C}" type="presParOf" srcId="{A11E305E-74BA-4FC1-9EE3-316D650FD23D}" destId="{8DBAF49E-CF85-4002-B456-B5166C8E0BE9}" srcOrd="3" destOrd="0" presId="urn:microsoft.com/office/officeart/2005/8/layout/default"/>
    <dgm:cxn modelId="{F8ED8C39-D1A5-4CE2-A3BF-FAA0B4A77E5D}" type="presParOf" srcId="{A11E305E-74BA-4FC1-9EE3-316D650FD23D}" destId="{A4C8992B-AA25-4853-B18D-4806D46A44EE}" srcOrd="4" destOrd="0" presId="urn:microsoft.com/office/officeart/2005/8/layout/default"/>
    <dgm:cxn modelId="{022F133F-15C7-4087-8F66-0B3459CDF8E6}" type="presParOf" srcId="{A11E305E-74BA-4FC1-9EE3-316D650FD23D}" destId="{3F4300CC-DAFC-409A-9778-5C779B02E704}" srcOrd="5" destOrd="0" presId="urn:microsoft.com/office/officeart/2005/8/layout/default"/>
    <dgm:cxn modelId="{7610EFDF-EC8D-402D-9F97-0965213032A0}" type="presParOf" srcId="{A11E305E-74BA-4FC1-9EE3-316D650FD23D}" destId="{41C2FFAB-244B-41ED-A3A6-E5F35B02C7CB}" srcOrd="6" destOrd="0" presId="urn:microsoft.com/office/officeart/2005/8/layout/default"/>
    <dgm:cxn modelId="{4CD90CC2-ABA5-4D09-81B5-B6B5D8800821}" type="presParOf" srcId="{A11E305E-74BA-4FC1-9EE3-316D650FD23D}" destId="{A7F0BED6-12BA-481D-BB58-533408E699A9}" srcOrd="7" destOrd="0" presId="urn:microsoft.com/office/officeart/2005/8/layout/default"/>
    <dgm:cxn modelId="{B099DE74-541D-4644-A88D-6104EE3450B1}" type="presParOf" srcId="{A11E305E-74BA-4FC1-9EE3-316D650FD23D}" destId="{596E11D2-8366-432A-899D-39C77C5D9840}" srcOrd="8" destOrd="0" presId="urn:microsoft.com/office/officeart/2005/8/layout/default"/>
    <dgm:cxn modelId="{A6CD7D45-ED6C-4288-8A73-EE1700E5A54C}" type="presParOf" srcId="{A11E305E-74BA-4FC1-9EE3-316D650FD23D}" destId="{0DA97F08-9DBC-4444-81EA-33B41A6A2382}" srcOrd="9" destOrd="0" presId="urn:microsoft.com/office/officeart/2005/8/layout/default"/>
    <dgm:cxn modelId="{CF8B559E-B37D-43DC-A102-255E0BF5B0E1}" type="presParOf" srcId="{A11E305E-74BA-4FC1-9EE3-316D650FD23D}" destId="{31C8E842-AF1A-4BAA-83CD-570DC294E69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DF3709-0177-437C-9CE9-9A8193F83E3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BDE7211-B5A0-424C-8083-A8971BF9FA17}">
      <dgm:prSet/>
      <dgm:spPr/>
      <dgm:t>
        <a:bodyPr/>
        <a:lstStyle/>
        <a:p>
          <a:r>
            <a:rPr lang="en-GB" dirty="0"/>
            <a:t>We Received our Official Charity Status 09</a:t>
          </a:r>
          <a:r>
            <a:rPr lang="en-GB" baseline="30000" dirty="0"/>
            <a:t>th</a:t>
          </a:r>
          <a:r>
            <a:rPr lang="en-GB" dirty="0"/>
            <a:t> May 2025</a:t>
          </a:r>
          <a:endParaRPr lang="en-US" dirty="0"/>
        </a:p>
      </dgm:t>
    </dgm:pt>
    <dgm:pt modelId="{7EF7CC5C-1593-45E9-8630-9A40B7155DC5}" type="parTrans" cxnId="{08DB661D-0FE7-42CD-914A-CFBCF89AFE09}">
      <dgm:prSet/>
      <dgm:spPr/>
      <dgm:t>
        <a:bodyPr/>
        <a:lstStyle/>
        <a:p>
          <a:endParaRPr lang="en-US"/>
        </a:p>
      </dgm:t>
    </dgm:pt>
    <dgm:pt modelId="{F7403001-CCB0-4898-B4C5-7748562596D4}" type="sibTrans" cxnId="{08DB661D-0FE7-42CD-914A-CFBCF89AFE09}">
      <dgm:prSet/>
      <dgm:spPr/>
      <dgm:t>
        <a:bodyPr/>
        <a:lstStyle/>
        <a:p>
          <a:endParaRPr lang="en-US"/>
        </a:p>
      </dgm:t>
    </dgm:pt>
    <dgm:pt modelId="{79578860-3CC5-48A0-9156-B2D054357424}">
      <dgm:prSet/>
      <dgm:spPr/>
      <dgm:t>
        <a:bodyPr/>
        <a:lstStyle/>
        <a:p>
          <a:r>
            <a:rPr lang="en-GB" dirty="0"/>
            <a:t>July 2025, We Launched “Storm Striders” – Silent Storms own Walking &amp; Activity Group – In doing so we came away from “For Men To Talk” </a:t>
          </a:r>
          <a:endParaRPr lang="en-US" dirty="0"/>
        </a:p>
      </dgm:t>
    </dgm:pt>
    <dgm:pt modelId="{7A92960F-E848-4D54-BBE3-E347C5EC8CC9}" type="parTrans" cxnId="{3609C8E8-07C1-4696-98C2-7A404572F464}">
      <dgm:prSet/>
      <dgm:spPr/>
      <dgm:t>
        <a:bodyPr/>
        <a:lstStyle/>
        <a:p>
          <a:endParaRPr lang="en-US"/>
        </a:p>
      </dgm:t>
    </dgm:pt>
    <dgm:pt modelId="{445E67BF-A9F1-44FC-8AB5-65368428203A}" type="sibTrans" cxnId="{3609C8E8-07C1-4696-98C2-7A404572F464}">
      <dgm:prSet/>
      <dgm:spPr/>
      <dgm:t>
        <a:bodyPr/>
        <a:lstStyle/>
        <a:p>
          <a:endParaRPr lang="en-US"/>
        </a:p>
      </dgm:t>
    </dgm:pt>
    <dgm:pt modelId="{D9D68630-2297-4867-B38A-18C21222B885}">
      <dgm:prSet/>
      <dgm:spPr/>
      <dgm:t>
        <a:bodyPr/>
        <a:lstStyle/>
        <a:p>
          <a:r>
            <a:rPr lang="en-GB" dirty="0"/>
            <a:t>We Opened our 4</a:t>
          </a:r>
          <a:r>
            <a:rPr lang="en-GB" baseline="30000" dirty="0"/>
            <a:t>th</a:t>
          </a:r>
          <a:r>
            <a:rPr lang="en-GB" dirty="0"/>
            <a:t> Venue at Farnborough Football Club 11</a:t>
          </a:r>
          <a:r>
            <a:rPr lang="en-GB" baseline="30000" dirty="0"/>
            <a:t>th</a:t>
          </a:r>
          <a:r>
            <a:rPr lang="en-GB" dirty="0"/>
            <a:t> August 2025</a:t>
          </a:r>
          <a:endParaRPr lang="en-US" dirty="0"/>
        </a:p>
      </dgm:t>
    </dgm:pt>
    <dgm:pt modelId="{F0E1D96F-A359-4EE5-B1FD-3A7FF59ABC0A}" type="parTrans" cxnId="{20CEDC4F-8E59-4D64-A026-1EB6D5FBB6A0}">
      <dgm:prSet/>
      <dgm:spPr/>
      <dgm:t>
        <a:bodyPr/>
        <a:lstStyle/>
        <a:p>
          <a:endParaRPr lang="en-US"/>
        </a:p>
      </dgm:t>
    </dgm:pt>
    <dgm:pt modelId="{14874F0C-D881-471D-9BFE-371B126624AD}" type="sibTrans" cxnId="{20CEDC4F-8E59-4D64-A026-1EB6D5FBB6A0}">
      <dgm:prSet/>
      <dgm:spPr/>
      <dgm:t>
        <a:bodyPr/>
        <a:lstStyle/>
        <a:p>
          <a:endParaRPr lang="en-US"/>
        </a:p>
      </dgm:t>
    </dgm:pt>
    <dgm:pt modelId="{397450C3-3FD3-4F28-A468-2FB529AFDE55}">
      <dgm:prSet/>
      <dgm:spPr/>
      <dgm:t>
        <a:bodyPr/>
        <a:lstStyle/>
        <a:p>
          <a:r>
            <a:rPr lang="en-GB" dirty="0"/>
            <a:t>September 2025 we  Relocated to Fleet Town Football Club (We will no longer be use the Harlington Centre)</a:t>
          </a:r>
          <a:endParaRPr lang="en-US" dirty="0"/>
        </a:p>
      </dgm:t>
    </dgm:pt>
    <dgm:pt modelId="{865AEE44-E17E-4C63-BAC9-060840DEC1E7}" type="parTrans" cxnId="{EE32F766-6F7D-4D6A-A6D4-1BE54E1ED425}">
      <dgm:prSet/>
      <dgm:spPr/>
      <dgm:t>
        <a:bodyPr/>
        <a:lstStyle/>
        <a:p>
          <a:endParaRPr lang="en-US"/>
        </a:p>
      </dgm:t>
    </dgm:pt>
    <dgm:pt modelId="{4FC9DD36-1B09-449E-9E78-51784C0D14B5}" type="sibTrans" cxnId="{EE32F766-6F7D-4D6A-A6D4-1BE54E1ED425}">
      <dgm:prSet/>
      <dgm:spPr/>
      <dgm:t>
        <a:bodyPr/>
        <a:lstStyle/>
        <a:p>
          <a:endParaRPr lang="en-US"/>
        </a:p>
      </dgm:t>
    </dgm:pt>
    <dgm:pt modelId="{4BF6E1C8-E0CD-42F0-8DCA-1440DD49EAD8}">
      <dgm:prSet/>
      <dgm:spPr/>
      <dgm:t>
        <a:bodyPr/>
        <a:lstStyle/>
        <a:p>
          <a:r>
            <a:rPr lang="en-GB" dirty="0"/>
            <a:t>Not Forgetting the Launch of our Website and Multiple Social Media Channels &amp; Groups</a:t>
          </a:r>
          <a:endParaRPr lang="en-US" dirty="0"/>
        </a:p>
      </dgm:t>
    </dgm:pt>
    <dgm:pt modelId="{C0EFEF4E-31F2-4ED2-AB5F-836BD89E1E00}" type="parTrans" cxnId="{C0F1A15B-8822-4BCB-9F9A-4E53F50943A8}">
      <dgm:prSet/>
      <dgm:spPr/>
      <dgm:t>
        <a:bodyPr/>
        <a:lstStyle/>
        <a:p>
          <a:endParaRPr lang="en-US"/>
        </a:p>
      </dgm:t>
    </dgm:pt>
    <dgm:pt modelId="{46D49523-EFA3-475F-B301-28BBC8B4B65C}" type="sibTrans" cxnId="{C0F1A15B-8822-4BCB-9F9A-4E53F50943A8}">
      <dgm:prSet/>
      <dgm:spPr/>
      <dgm:t>
        <a:bodyPr/>
        <a:lstStyle/>
        <a:p>
          <a:endParaRPr lang="en-US"/>
        </a:p>
      </dgm:t>
    </dgm:pt>
    <dgm:pt modelId="{94739123-97C7-4AC7-9C90-4FCFE3DFDB38}" type="pres">
      <dgm:prSet presAssocID="{98DF3709-0177-437C-9CE9-9A8193F83E3B}" presName="diagram" presStyleCnt="0">
        <dgm:presLayoutVars>
          <dgm:dir/>
          <dgm:resizeHandles val="exact"/>
        </dgm:presLayoutVars>
      </dgm:prSet>
      <dgm:spPr/>
    </dgm:pt>
    <dgm:pt modelId="{69CE4B00-96A7-4212-8BF3-DBBCB3038902}" type="pres">
      <dgm:prSet presAssocID="{CBDE7211-B5A0-424C-8083-A8971BF9FA17}" presName="node" presStyleLbl="node1" presStyleIdx="0" presStyleCnt="5">
        <dgm:presLayoutVars>
          <dgm:bulletEnabled val="1"/>
        </dgm:presLayoutVars>
      </dgm:prSet>
      <dgm:spPr/>
    </dgm:pt>
    <dgm:pt modelId="{6D13F228-994E-493C-89CD-39C273D8AB41}" type="pres">
      <dgm:prSet presAssocID="{F7403001-CCB0-4898-B4C5-7748562596D4}" presName="sibTrans" presStyleCnt="0"/>
      <dgm:spPr/>
    </dgm:pt>
    <dgm:pt modelId="{CB60EB2B-6891-477D-B978-D67161688823}" type="pres">
      <dgm:prSet presAssocID="{79578860-3CC5-48A0-9156-B2D054357424}" presName="node" presStyleLbl="node1" presStyleIdx="1" presStyleCnt="5">
        <dgm:presLayoutVars>
          <dgm:bulletEnabled val="1"/>
        </dgm:presLayoutVars>
      </dgm:prSet>
      <dgm:spPr/>
    </dgm:pt>
    <dgm:pt modelId="{4AD3EEFC-B942-4199-9319-9302930747AE}" type="pres">
      <dgm:prSet presAssocID="{445E67BF-A9F1-44FC-8AB5-65368428203A}" presName="sibTrans" presStyleCnt="0"/>
      <dgm:spPr/>
    </dgm:pt>
    <dgm:pt modelId="{897F1A1D-8F3E-4449-B110-13D4592D9A5E}" type="pres">
      <dgm:prSet presAssocID="{D9D68630-2297-4867-B38A-18C21222B885}" presName="node" presStyleLbl="node1" presStyleIdx="2" presStyleCnt="5">
        <dgm:presLayoutVars>
          <dgm:bulletEnabled val="1"/>
        </dgm:presLayoutVars>
      </dgm:prSet>
      <dgm:spPr/>
    </dgm:pt>
    <dgm:pt modelId="{0C78FCED-A507-44E6-A129-51816714DF0D}" type="pres">
      <dgm:prSet presAssocID="{14874F0C-D881-471D-9BFE-371B126624AD}" presName="sibTrans" presStyleCnt="0"/>
      <dgm:spPr/>
    </dgm:pt>
    <dgm:pt modelId="{3B262450-74E8-4BBE-9829-6477EAB8E791}" type="pres">
      <dgm:prSet presAssocID="{397450C3-3FD3-4F28-A468-2FB529AFDE55}" presName="node" presStyleLbl="node1" presStyleIdx="3" presStyleCnt="5">
        <dgm:presLayoutVars>
          <dgm:bulletEnabled val="1"/>
        </dgm:presLayoutVars>
      </dgm:prSet>
      <dgm:spPr/>
    </dgm:pt>
    <dgm:pt modelId="{1204E7BB-E8CF-4A73-80BD-E4FF202D61AD}" type="pres">
      <dgm:prSet presAssocID="{4FC9DD36-1B09-449E-9E78-51784C0D14B5}" presName="sibTrans" presStyleCnt="0"/>
      <dgm:spPr/>
    </dgm:pt>
    <dgm:pt modelId="{D7265FE6-C85D-4271-8C0A-F8B2E44E89E4}" type="pres">
      <dgm:prSet presAssocID="{4BF6E1C8-E0CD-42F0-8DCA-1440DD49EAD8}" presName="node" presStyleLbl="node1" presStyleIdx="4" presStyleCnt="5">
        <dgm:presLayoutVars>
          <dgm:bulletEnabled val="1"/>
        </dgm:presLayoutVars>
      </dgm:prSet>
      <dgm:spPr/>
    </dgm:pt>
  </dgm:ptLst>
  <dgm:cxnLst>
    <dgm:cxn modelId="{726CBC11-0C98-421E-8289-43941C1210F0}" type="presOf" srcId="{4BF6E1C8-E0CD-42F0-8DCA-1440DD49EAD8}" destId="{D7265FE6-C85D-4271-8C0A-F8B2E44E89E4}" srcOrd="0" destOrd="0" presId="urn:microsoft.com/office/officeart/2005/8/layout/default"/>
    <dgm:cxn modelId="{08DB661D-0FE7-42CD-914A-CFBCF89AFE09}" srcId="{98DF3709-0177-437C-9CE9-9A8193F83E3B}" destId="{CBDE7211-B5A0-424C-8083-A8971BF9FA17}" srcOrd="0" destOrd="0" parTransId="{7EF7CC5C-1593-45E9-8630-9A40B7155DC5}" sibTransId="{F7403001-CCB0-4898-B4C5-7748562596D4}"/>
    <dgm:cxn modelId="{C0F1A15B-8822-4BCB-9F9A-4E53F50943A8}" srcId="{98DF3709-0177-437C-9CE9-9A8193F83E3B}" destId="{4BF6E1C8-E0CD-42F0-8DCA-1440DD49EAD8}" srcOrd="4" destOrd="0" parTransId="{C0EFEF4E-31F2-4ED2-AB5F-836BD89E1E00}" sibTransId="{46D49523-EFA3-475F-B301-28BBC8B4B65C}"/>
    <dgm:cxn modelId="{EE32F766-6F7D-4D6A-A6D4-1BE54E1ED425}" srcId="{98DF3709-0177-437C-9CE9-9A8193F83E3B}" destId="{397450C3-3FD3-4F28-A468-2FB529AFDE55}" srcOrd="3" destOrd="0" parTransId="{865AEE44-E17E-4C63-BAC9-060840DEC1E7}" sibTransId="{4FC9DD36-1B09-449E-9E78-51784C0D14B5}"/>
    <dgm:cxn modelId="{3DD12869-4ACE-45BE-920B-B5BE6473C4E1}" type="presOf" srcId="{D9D68630-2297-4867-B38A-18C21222B885}" destId="{897F1A1D-8F3E-4449-B110-13D4592D9A5E}" srcOrd="0" destOrd="0" presId="urn:microsoft.com/office/officeart/2005/8/layout/default"/>
    <dgm:cxn modelId="{20CEDC4F-8E59-4D64-A026-1EB6D5FBB6A0}" srcId="{98DF3709-0177-437C-9CE9-9A8193F83E3B}" destId="{D9D68630-2297-4867-B38A-18C21222B885}" srcOrd="2" destOrd="0" parTransId="{F0E1D96F-A359-4EE5-B1FD-3A7FF59ABC0A}" sibTransId="{14874F0C-D881-471D-9BFE-371B126624AD}"/>
    <dgm:cxn modelId="{A114C690-3738-4096-94C5-AD9B528859D7}" type="presOf" srcId="{397450C3-3FD3-4F28-A468-2FB529AFDE55}" destId="{3B262450-74E8-4BBE-9829-6477EAB8E791}" srcOrd="0" destOrd="0" presId="urn:microsoft.com/office/officeart/2005/8/layout/default"/>
    <dgm:cxn modelId="{67C0249B-90E0-49C7-A459-AEBB366C4C9E}" type="presOf" srcId="{98DF3709-0177-437C-9CE9-9A8193F83E3B}" destId="{94739123-97C7-4AC7-9C90-4FCFE3DFDB38}" srcOrd="0" destOrd="0" presId="urn:microsoft.com/office/officeart/2005/8/layout/default"/>
    <dgm:cxn modelId="{731936DC-DA15-4801-B884-62A54D9DFC90}" type="presOf" srcId="{79578860-3CC5-48A0-9156-B2D054357424}" destId="{CB60EB2B-6891-477D-B978-D67161688823}" srcOrd="0" destOrd="0" presId="urn:microsoft.com/office/officeart/2005/8/layout/default"/>
    <dgm:cxn modelId="{946F92E6-CBEB-411E-8A84-116A129BF7F9}" type="presOf" srcId="{CBDE7211-B5A0-424C-8083-A8971BF9FA17}" destId="{69CE4B00-96A7-4212-8BF3-DBBCB3038902}" srcOrd="0" destOrd="0" presId="urn:microsoft.com/office/officeart/2005/8/layout/default"/>
    <dgm:cxn modelId="{3609C8E8-07C1-4696-98C2-7A404572F464}" srcId="{98DF3709-0177-437C-9CE9-9A8193F83E3B}" destId="{79578860-3CC5-48A0-9156-B2D054357424}" srcOrd="1" destOrd="0" parTransId="{7A92960F-E848-4D54-BBE3-E347C5EC8CC9}" sibTransId="{445E67BF-A9F1-44FC-8AB5-65368428203A}"/>
    <dgm:cxn modelId="{8B170089-FEF7-4019-A852-C7117D71C9A8}" type="presParOf" srcId="{94739123-97C7-4AC7-9C90-4FCFE3DFDB38}" destId="{69CE4B00-96A7-4212-8BF3-DBBCB3038902}" srcOrd="0" destOrd="0" presId="urn:microsoft.com/office/officeart/2005/8/layout/default"/>
    <dgm:cxn modelId="{FC1A03A7-B148-421A-8A91-14B3A194B649}" type="presParOf" srcId="{94739123-97C7-4AC7-9C90-4FCFE3DFDB38}" destId="{6D13F228-994E-493C-89CD-39C273D8AB41}" srcOrd="1" destOrd="0" presId="urn:microsoft.com/office/officeart/2005/8/layout/default"/>
    <dgm:cxn modelId="{17D71C8D-3CD8-463A-B7C2-86CB3C4124E5}" type="presParOf" srcId="{94739123-97C7-4AC7-9C90-4FCFE3DFDB38}" destId="{CB60EB2B-6891-477D-B978-D67161688823}" srcOrd="2" destOrd="0" presId="urn:microsoft.com/office/officeart/2005/8/layout/default"/>
    <dgm:cxn modelId="{A3A8325D-93C9-4D94-AB6B-1A7E287FD723}" type="presParOf" srcId="{94739123-97C7-4AC7-9C90-4FCFE3DFDB38}" destId="{4AD3EEFC-B942-4199-9319-9302930747AE}" srcOrd="3" destOrd="0" presId="urn:microsoft.com/office/officeart/2005/8/layout/default"/>
    <dgm:cxn modelId="{E409DA26-F8AE-4A1D-A04B-B12CB5FD8907}" type="presParOf" srcId="{94739123-97C7-4AC7-9C90-4FCFE3DFDB38}" destId="{897F1A1D-8F3E-4449-B110-13D4592D9A5E}" srcOrd="4" destOrd="0" presId="urn:microsoft.com/office/officeart/2005/8/layout/default"/>
    <dgm:cxn modelId="{3AE81E3B-4BB7-47DD-8D9B-CBA269CC7936}" type="presParOf" srcId="{94739123-97C7-4AC7-9C90-4FCFE3DFDB38}" destId="{0C78FCED-A507-44E6-A129-51816714DF0D}" srcOrd="5" destOrd="0" presId="urn:microsoft.com/office/officeart/2005/8/layout/default"/>
    <dgm:cxn modelId="{25EB3603-A881-4D08-A599-57BB95BE74FD}" type="presParOf" srcId="{94739123-97C7-4AC7-9C90-4FCFE3DFDB38}" destId="{3B262450-74E8-4BBE-9829-6477EAB8E791}" srcOrd="6" destOrd="0" presId="urn:microsoft.com/office/officeart/2005/8/layout/default"/>
    <dgm:cxn modelId="{A80FC11C-DBEE-4D74-AB5B-A2E793B5A7F3}" type="presParOf" srcId="{94739123-97C7-4AC7-9C90-4FCFE3DFDB38}" destId="{1204E7BB-E8CF-4A73-80BD-E4FF202D61AD}" srcOrd="7" destOrd="0" presId="urn:microsoft.com/office/officeart/2005/8/layout/default"/>
    <dgm:cxn modelId="{063F4AC3-E373-4270-8272-B664641FA320}" type="presParOf" srcId="{94739123-97C7-4AC7-9C90-4FCFE3DFDB38}" destId="{D7265FE6-C85D-4271-8C0A-F8B2E44E89E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BE2D987-B2DD-41DF-94BB-AF5AE9A39BF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27B92EA9-1C8B-49C8-9137-90D4CE408A73}">
      <dgm:prSet/>
      <dgm:spPr/>
      <dgm:t>
        <a:bodyPr/>
        <a:lstStyle/>
        <a:p>
          <a:pPr>
            <a:defRPr cap="all"/>
          </a:pPr>
          <a:r>
            <a:rPr lang="en-GB"/>
            <a:t>4 Venues Launched</a:t>
          </a:r>
          <a:endParaRPr lang="en-US"/>
        </a:p>
      </dgm:t>
    </dgm:pt>
    <dgm:pt modelId="{4BDCED4A-30C2-4A78-A3CC-CC86B993C950}" type="parTrans" cxnId="{91BB4048-AB01-463B-B926-B1A647B94C17}">
      <dgm:prSet/>
      <dgm:spPr/>
      <dgm:t>
        <a:bodyPr/>
        <a:lstStyle/>
        <a:p>
          <a:endParaRPr lang="en-US"/>
        </a:p>
      </dgm:t>
    </dgm:pt>
    <dgm:pt modelId="{BF1AA594-BF6B-4D82-9103-5A13BF480696}" type="sibTrans" cxnId="{91BB4048-AB01-463B-B926-B1A647B94C17}">
      <dgm:prSet/>
      <dgm:spPr/>
      <dgm:t>
        <a:bodyPr/>
        <a:lstStyle/>
        <a:p>
          <a:endParaRPr lang="en-US"/>
        </a:p>
      </dgm:t>
    </dgm:pt>
    <dgm:pt modelId="{D2915DDA-3786-46F5-B8E6-C1CE436F83CD}">
      <dgm:prSet/>
      <dgm:spPr/>
      <dgm:t>
        <a:bodyPr/>
        <a:lstStyle/>
        <a:p>
          <a:pPr>
            <a:defRPr cap="all"/>
          </a:pPr>
          <a:r>
            <a:rPr lang="en-GB"/>
            <a:t>Launch of our Website and Multiple Social Media Channels &amp; Groups</a:t>
          </a:r>
          <a:endParaRPr lang="en-US"/>
        </a:p>
      </dgm:t>
    </dgm:pt>
    <dgm:pt modelId="{966D8D06-74C1-49A5-B4B9-833BA457B410}" type="parTrans" cxnId="{B4828107-63E9-4793-A426-944AB7229812}">
      <dgm:prSet/>
      <dgm:spPr/>
      <dgm:t>
        <a:bodyPr/>
        <a:lstStyle/>
        <a:p>
          <a:endParaRPr lang="en-US"/>
        </a:p>
      </dgm:t>
    </dgm:pt>
    <dgm:pt modelId="{60909C26-4A1F-4737-8860-1DB967D90680}" type="sibTrans" cxnId="{B4828107-63E9-4793-A426-944AB7229812}">
      <dgm:prSet/>
      <dgm:spPr/>
      <dgm:t>
        <a:bodyPr/>
        <a:lstStyle/>
        <a:p>
          <a:endParaRPr lang="en-US"/>
        </a:p>
      </dgm:t>
    </dgm:pt>
    <dgm:pt modelId="{B287D34F-6886-44D3-9723-1FDB4B447CFF}">
      <dgm:prSet/>
      <dgm:spPr/>
      <dgm:t>
        <a:bodyPr/>
        <a:lstStyle/>
        <a:p>
          <a:pPr>
            <a:defRPr cap="all"/>
          </a:pPr>
          <a:r>
            <a:rPr lang="en-GB"/>
            <a:t>Walks Events and collaborations Launched</a:t>
          </a:r>
          <a:endParaRPr lang="en-US"/>
        </a:p>
      </dgm:t>
    </dgm:pt>
    <dgm:pt modelId="{CAB90799-86A2-454C-AE70-2691444B4E8C}" type="parTrans" cxnId="{3208A6FE-5D2E-480F-9BAE-27AAA04C6F26}">
      <dgm:prSet/>
      <dgm:spPr/>
      <dgm:t>
        <a:bodyPr/>
        <a:lstStyle/>
        <a:p>
          <a:endParaRPr lang="en-US"/>
        </a:p>
      </dgm:t>
    </dgm:pt>
    <dgm:pt modelId="{7DDE3961-B3AC-4ACA-A2AF-D0D9908D5D39}" type="sibTrans" cxnId="{3208A6FE-5D2E-480F-9BAE-27AAA04C6F26}">
      <dgm:prSet/>
      <dgm:spPr/>
      <dgm:t>
        <a:bodyPr/>
        <a:lstStyle/>
        <a:p>
          <a:endParaRPr lang="en-US"/>
        </a:p>
      </dgm:t>
    </dgm:pt>
    <dgm:pt modelId="{E567C259-B523-429C-BE26-C15725E34A2A}">
      <dgm:prSet/>
      <dgm:spPr/>
      <dgm:t>
        <a:bodyPr/>
        <a:lstStyle/>
        <a:p>
          <a:pPr>
            <a:defRPr cap="all"/>
          </a:pPr>
          <a:r>
            <a:rPr lang="en-GB"/>
            <a:t>Recognition with Local Councillors, Media and The Community</a:t>
          </a:r>
          <a:endParaRPr lang="en-US"/>
        </a:p>
      </dgm:t>
    </dgm:pt>
    <dgm:pt modelId="{FEE42E30-B2C7-4235-B633-5A14BA96A9F4}" type="parTrans" cxnId="{F154C8B9-38C2-42C9-900F-9747CD23E199}">
      <dgm:prSet/>
      <dgm:spPr/>
      <dgm:t>
        <a:bodyPr/>
        <a:lstStyle/>
        <a:p>
          <a:endParaRPr lang="en-US"/>
        </a:p>
      </dgm:t>
    </dgm:pt>
    <dgm:pt modelId="{D9AC3E81-B8F1-4B0E-9D95-483E7AC1D8E2}" type="sibTrans" cxnId="{F154C8B9-38C2-42C9-900F-9747CD23E199}">
      <dgm:prSet/>
      <dgm:spPr/>
      <dgm:t>
        <a:bodyPr/>
        <a:lstStyle/>
        <a:p>
          <a:endParaRPr lang="en-US"/>
        </a:p>
      </dgm:t>
    </dgm:pt>
    <dgm:pt modelId="{8E3FE073-03A6-459C-8C1C-862F0B40D65F}">
      <dgm:prSet/>
      <dgm:spPr/>
      <dgm:t>
        <a:bodyPr/>
        <a:lstStyle/>
        <a:p>
          <a:pPr>
            <a:defRPr cap="all"/>
          </a:pPr>
          <a:r>
            <a:rPr lang="en-GB" dirty="0"/>
            <a:t>Full Charity Incorporated Status – No Mean Feat in Itself</a:t>
          </a:r>
          <a:endParaRPr lang="en-US" dirty="0"/>
        </a:p>
      </dgm:t>
    </dgm:pt>
    <dgm:pt modelId="{79C927BD-0851-4B11-ACD6-6546CD85B70E}" type="parTrans" cxnId="{DEC033FA-3792-4096-ABC4-D2A0A54FED29}">
      <dgm:prSet/>
      <dgm:spPr/>
      <dgm:t>
        <a:bodyPr/>
        <a:lstStyle/>
        <a:p>
          <a:endParaRPr lang="en-US"/>
        </a:p>
      </dgm:t>
    </dgm:pt>
    <dgm:pt modelId="{CAECFD29-CD53-4FFC-90A1-2B9E83E34EAF}" type="sibTrans" cxnId="{DEC033FA-3792-4096-ABC4-D2A0A54FED29}">
      <dgm:prSet/>
      <dgm:spPr/>
      <dgm:t>
        <a:bodyPr/>
        <a:lstStyle/>
        <a:p>
          <a:endParaRPr lang="en-US"/>
        </a:p>
      </dgm:t>
    </dgm:pt>
    <dgm:pt modelId="{B0525963-D097-4265-BE58-F2590A825435}">
      <dgm:prSet/>
      <dgm:spPr/>
      <dgm:t>
        <a:bodyPr/>
        <a:lstStyle/>
        <a:p>
          <a:pPr>
            <a:defRPr cap="all"/>
          </a:pPr>
          <a:r>
            <a:rPr lang="en-GB" dirty="0"/>
            <a:t>Strong Mentor Network !!</a:t>
          </a:r>
          <a:endParaRPr lang="en-US" dirty="0"/>
        </a:p>
      </dgm:t>
    </dgm:pt>
    <dgm:pt modelId="{E9F651CB-8DA5-4B0C-A942-96840C952122}" type="parTrans" cxnId="{A5CD3CA8-62E7-4534-83F3-864054601E41}">
      <dgm:prSet/>
      <dgm:spPr/>
      <dgm:t>
        <a:bodyPr/>
        <a:lstStyle/>
        <a:p>
          <a:endParaRPr lang="en-US"/>
        </a:p>
      </dgm:t>
    </dgm:pt>
    <dgm:pt modelId="{5AEF63F3-1C86-4240-92D5-4A5602C2766D}" type="sibTrans" cxnId="{A5CD3CA8-62E7-4534-83F3-864054601E41}">
      <dgm:prSet/>
      <dgm:spPr/>
      <dgm:t>
        <a:bodyPr/>
        <a:lstStyle/>
        <a:p>
          <a:endParaRPr lang="en-US"/>
        </a:p>
      </dgm:t>
    </dgm:pt>
    <dgm:pt modelId="{7AF389B3-A4D1-4127-A9E6-774250CD3E0A}" type="pres">
      <dgm:prSet presAssocID="{BBE2D987-B2DD-41DF-94BB-AF5AE9A39BFE}" presName="linear" presStyleCnt="0">
        <dgm:presLayoutVars>
          <dgm:animLvl val="lvl"/>
          <dgm:resizeHandles val="exact"/>
        </dgm:presLayoutVars>
      </dgm:prSet>
      <dgm:spPr/>
    </dgm:pt>
    <dgm:pt modelId="{4827847B-5A46-4E38-B378-F32410E12F8D}" type="pres">
      <dgm:prSet presAssocID="{27B92EA9-1C8B-49C8-9137-90D4CE408A73}" presName="parentText" presStyleLbl="node1" presStyleIdx="0" presStyleCnt="6">
        <dgm:presLayoutVars>
          <dgm:chMax val="0"/>
          <dgm:bulletEnabled val="1"/>
        </dgm:presLayoutVars>
      </dgm:prSet>
      <dgm:spPr/>
    </dgm:pt>
    <dgm:pt modelId="{0D8B9B9A-4053-4D3F-AA5A-FAE537B59D7C}" type="pres">
      <dgm:prSet presAssocID="{BF1AA594-BF6B-4D82-9103-5A13BF480696}" presName="spacer" presStyleCnt="0"/>
      <dgm:spPr/>
    </dgm:pt>
    <dgm:pt modelId="{C7DD8CBE-1188-44FF-A80C-BAAF5AA72041}" type="pres">
      <dgm:prSet presAssocID="{D2915DDA-3786-46F5-B8E6-C1CE436F83CD}" presName="parentText" presStyleLbl="node1" presStyleIdx="1" presStyleCnt="6">
        <dgm:presLayoutVars>
          <dgm:chMax val="0"/>
          <dgm:bulletEnabled val="1"/>
        </dgm:presLayoutVars>
      </dgm:prSet>
      <dgm:spPr/>
    </dgm:pt>
    <dgm:pt modelId="{94F0E0ED-19AA-469E-A123-3C4807B18BDB}" type="pres">
      <dgm:prSet presAssocID="{60909C26-4A1F-4737-8860-1DB967D90680}" presName="spacer" presStyleCnt="0"/>
      <dgm:spPr/>
    </dgm:pt>
    <dgm:pt modelId="{2CB88B48-7DF1-4C5B-A5A2-8A552E269969}" type="pres">
      <dgm:prSet presAssocID="{B287D34F-6886-44D3-9723-1FDB4B447CFF}" presName="parentText" presStyleLbl="node1" presStyleIdx="2" presStyleCnt="6">
        <dgm:presLayoutVars>
          <dgm:chMax val="0"/>
          <dgm:bulletEnabled val="1"/>
        </dgm:presLayoutVars>
      </dgm:prSet>
      <dgm:spPr/>
    </dgm:pt>
    <dgm:pt modelId="{CC647CCF-E531-4597-8982-C3D5D2759070}" type="pres">
      <dgm:prSet presAssocID="{7DDE3961-B3AC-4ACA-A2AF-D0D9908D5D39}" presName="spacer" presStyleCnt="0"/>
      <dgm:spPr/>
    </dgm:pt>
    <dgm:pt modelId="{7164CF99-DACF-4D26-8316-FFB3373F77B4}" type="pres">
      <dgm:prSet presAssocID="{E567C259-B523-429C-BE26-C15725E34A2A}" presName="parentText" presStyleLbl="node1" presStyleIdx="3" presStyleCnt="6">
        <dgm:presLayoutVars>
          <dgm:chMax val="0"/>
          <dgm:bulletEnabled val="1"/>
        </dgm:presLayoutVars>
      </dgm:prSet>
      <dgm:spPr/>
    </dgm:pt>
    <dgm:pt modelId="{4F7B5228-1FE4-4128-B363-94A2C38C9DD6}" type="pres">
      <dgm:prSet presAssocID="{D9AC3E81-B8F1-4B0E-9D95-483E7AC1D8E2}" presName="spacer" presStyleCnt="0"/>
      <dgm:spPr/>
    </dgm:pt>
    <dgm:pt modelId="{4F8638D1-D253-488B-8D76-FA116E959983}" type="pres">
      <dgm:prSet presAssocID="{8E3FE073-03A6-459C-8C1C-862F0B40D65F}" presName="parentText" presStyleLbl="node1" presStyleIdx="4" presStyleCnt="6">
        <dgm:presLayoutVars>
          <dgm:chMax val="0"/>
          <dgm:bulletEnabled val="1"/>
        </dgm:presLayoutVars>
      </dgm:prSet>
      <dgm:spPr/>
    </dgm:pt>
    <dgm:pt modelId="{3D37F1B3-B796-497D-8C68-B2A92E23C245}" type="pres">
      <dgm:prSet presAssocID="{CAECFD29-CD53-4FFC-90A1-2B9E83E34EAF}" presName="spacer" presStyleCnt="0"/>
      <dgm:spPr/>
    </dgm:pt>
    <dgm:pt modelId="{BD1E4FF8-2F68-48F2-B610-B6DD12DC3AC6}" type="pres">
      <dgm:prSet presAssocID="{B0525963-D097-4265-BE58-F2590A825435}" presName="parentText" presStyleLbl="node1" presStyleIdx="5" presStyleCnt="6">
        <dgm:presLayoutVars>
          <dgm:chMax val="0"/>
          <dgm:bulletEnabled val="1"/>
        </dgm:presLayoutVars>
      </dgm:prSet>
      <dgm:spPr/>
    </dgm:pt>
  </dgm:ptLst>
  <dgm:cxnLst>
    <dgm:cxn modelId="{B4828107-63E9-4793-A426-944AB7229812}" srcId="{BBE2D987-B2DD-41DF-94BB-AF5AE9A39BFE}" destId="{D2915DDA-3786-46F5-B8E6-C1CE436F83CD}" srcOrd="1" destOrd="0" parTransId="{966D8D06-74C1-49A5-B4B9-833BA457B410}" sibTransId="{60909C26-4A1F-4737-8860-1DB967D90680}"/>
    <dgm:cxn modelId="{3ACA3829-E115-41AD-997B-0D9E1FF6CDC1}" type="presOf" srcId="{D2915DDA-3786-46F5-B8E6-C1CE436F83CD}" destId="{C7DD8CBE-1188-44FF-A80C-BAAF5AA72041}" srcOrd="0" destOrd="0" presId="urn:microsoft.com/office/officeart/2005/8/layout/vList2"/>
    <dgm:cxn modelId="{BA9F112D-2F31-477E-8FBF-62B73AEDEB78}" type="presOf" srcId="{BBE2D987-B2DD-41DF-94BB-AF5AE9A39BFE}" destId="{7AF389B3-A4D1-4127-A9E6-774250CD3E0A}" srcOrd="0" destOrd="0" presId="urn:microsoft.com/office/officeart/2005/8/layout/vList2"/>
    <dgm:cxn modelId="{D56A3562-A96E-42C3-BD7C-988D9E7A70EF}" type="presOf" srcId="{8E3FE073-03A6-459C-8C1C-862F0B40D65F}" destId="{4F8638D1-D253-488B-8D76-FA116E959983}" srcOrd="0" destOrd="0" presId="urn:microsoft.com/office/officeart/2005/8/layout/vList2"/>
    <dgm:cxn modelId="{91BB4048-AB01-463B-B926-B1A647B94C17}" srcId="{BBE2D987-B2DD-41DF-94BB-AF5AE9A39BFE}" destId="{27B92EA9-1C8B-49C8-9137-90D4CE408A73}" srcOrd="0" destOrd="0" parTransId="{4BDCED4A-30C2-4A78-A3CC-CC86B993C950}" sibTransId="{BF1AA594-BF6B-4D82-9103-5A13BF480696}"/>
    <dgm:cxn modelId="{A5CD3CA8-62E7-4534-83F3-864054601E41}" srcId="{BBE2D987-B2DD-41DF-94BB-AF5AE9A39BFE}" destId="{B0525963-D097-4265-BE58-F2590A825435}" srcOrd="5" destOrd="0" parTransId="{E9F651CB-8DA5-4B0C-A942-96840C952122}" sibTransId="{5AEF63F3-1C86-4240-92D5-4A5602C2766D}"/>
    <dgm:cxn modelId="{C115CBB2-ED57-43D0-9931-3B29CCAB87B6}" type="presOf" srcId="{27B92EA9-1C8B-49C8-9137-90D4CE408A73}" destId="{4827847B-5A46-4E38-B378-F32410E12F8D}" srcOrd="0" destOrd="0" presId="urn:microsoft.com/office/officeart/2005/8/layout/vList2"/>
    <dgm:cxn modelId="{00C1CEB2-06DA-4D93-A30C-33469E4972AA}" type="presOf" srcId="{B0525963-D097-4265-BE58-F2590A825435}" destId="{BD1E4FF8-2F68-48F2-B610-B6DD12DC3AC6}" srcOrd="0" destOrd="0" presId="urn:microsoft.com/office/officeart/2005/8/layout/vList2"/>
    <dgm:cxn modelId="{F154C8B9-38C2-42C9-900F-9747CD23E199}" srcId="{BBE2D987-B2DD-41DF-94BB-AF5AE9A39BFE}" destId="{E567C259-B523-429C-BE26-C15725E34A2A}" srcOrd="3" destOrd="0" parTransId="{FEE42E30-B2C7-4235-B633-5A14BA96A9F4}" sibTransId="{D9AC3E81-B8F1-4B0E-9D95-483E7AC1D8E2}"/>
    <dgm:cxn modelId="{93CB9CCB-9416-49F6-8DB3-9EB81CBC1B8A}" type="presOf" srcId="{E567C259-B523-429C-BE26-C15725E34A2A}" destId="{7164CF99-DACF-4D26-8316-FFB3373F77B4}" srcOrd="0" destOrd="0" presId="urn:microsoft.com/office/officeart/2005/8/layout/vList2"/>
    <dgm:cxn modelId="{F1BC09D0-6562-45B2-8C75-F49DE87BAED2}" type="presOf" srcId="{B287D34F-6886-44D3-9723-1FDB4B447CFF}" destId="{2CB88B48-7DF1-4C5B-A5A2-8A552E269969}" srcOrd="0" destOrd="0" presId="urn:microsoft.com/office/officeart/2005/8/layout/vList2"/>
    <dgm:cxn modelId="{DEC033FA-3792-4096-ABC4-D2A0A54FED29}" srcId="{BBE2D987-B2DD-41DF-94BB-AF5AE9A39BFE}" destId="{8E3FE073-03A6-459C-8C1C-862F0B40D65F}" srcOrd="4" destOrd="0" parTransId="{79C927BD-0851-4B11-ACD6-6546CD85B70E}" sibTransId="{CAECFD29-CD53-4FFC-90A1-2B9E83E34EAF}"/>
    <dgm:cxn modelId="{3208A6FE-5D2E-480F-9BAE-27AAA04C6F26}" srcId="{BBE2D987-B2DD-41DF-94BB-AF5AE9A39BFE}" destId="{B287D34F-6886-44D3-9723-1FDB4B447CFF}" srcOrd="2" destOrd="0" parTransId="{CAB90799-86A2-454C-AE70-2691444B4E8C}" sibTransId="{7DDE3961-B3AC-4ACA-A2AF-D0D9908D5D39}"/>
    <dgm:cxn modelId="{A349DE84-3CCB-4788-8FC4-948458CCEC1C}" type="presParOf" srcId="{7AF389B3-A4D1-4127-A9E6-774250CD3E0A}" destId="{4827847B-5A46-4E38-B378-F32410E12F8D}" srcOrd="0" destOrd="0" presId="urn:microsoft.com/office/officeart/2005/8/layout/vList2"/>
    <dgm:cxn modelId="{70A78F05-6B7C-4420-BAA7-6F5288B4C457}" type="presParOf" srcId="{7AF389B3-A4D1-4127-A9E6-774250CD3E0A}" destId="{0D8B9B9A-4053-4D3F-AA5A-FAE537B59D7C}" srcOrd="1" destOrd="0" presId="urn:microsoft.com/office/officeart/2005/8/layout/vList2"/>
    <dgm:cxn modelId="{15D6DBCA-8F84-41A1-91B3-1B17B0967DBE}" type="presParOf" srcId="{7AF389B3-A4D1-4127-A9E6-774250CD3E0A}" destId="{C7DD8CBE-1188-44FF-A80C-BAAF5AA72041}" srcOrd="2" destOrd="0" presId="urn:microsoft.com/office/officeart/2005/8/layout/vList2"/>
    <dgm:cxn modelId="{9063362D-0EA1-4855-86A1-AA77C6141C35}" type="presParOf" srcId="{7AF389B3-A4D1-4127-A9E6-774250CD3E0A}" destId="{94F0E0ED-19AA-469E-A123-3C4807B18BDB}" srcOrd="3" destOrd="0" presId="urn:microsoft.com/office/officeart/2005/8/layout/vList2"/>
    <dgm:cxn modelId="{8B8123A5-DFCF-4968-B2F0-AE54E338FDD4}" type="presParOf" srcId="{7AF389B3-A4D1-4127-A9E6-774250CD3E0A}" destId="{2CB88B48-7DF1-4C5B-A5A2-8A552E269969}" srcOrd="4" destOrd="0" presId="urn:microsoft.com/office/officeart/2005/8/layout/vList2"/>
    <dgm:cxn modelId="{676C75FB-0E05-4700-BDF0-17A939EE67B4}" type="presParOf" srcId="{7AF389B3-A4D1-4127-A9E6-774250CD3E0A}" destId="{CC647CCF-E531-4597-8982-C3D5D2759070}" srcOrd="5" destOrd="0" presId="urn:microsoft.com/office/officeart/2005/8/layout/vList2"/>
    <dgm:cxn modelId="{0DF73BDD-9F96-4E3B-90FE-E9F3872B298C}" type="presParOf" srcId="{7AF389B3-A4D1-4127-A9E6-774250CD3E0A}" destId="{7164CF99-DACF-4D26-8316-FFB3373F77B4}" srcOrd="6" destOrd="0" presId="urn:microsoft.com/office/officeart/2005/8/layout/vList2"/>
    <dgm:cxn modelId="{543F7F12-ACEC-4B3B-BC72-BE227408E2AB}" type="presParOf" srcId="{7AF389B3-A4D1-4127-A9E6-774250CD3E0A}" destId="{4F7B5228-1FE4-4128-B363-94A2C38C9DD6}" srcOrd="7" destOrd="0" presId="urn:microsoft.com/office/officeart/2005/8/layout/vList2"/>
    <dgm:cxn modelId="{BF3A0F95-3CE6-4FC6-B09E-50EFA45082DF}" type="presParOf" srcId="{7AF389B3-A4D1-4127-A9E6-774250CD3E0A}" destId="{4F8638D1-D253-488B-8D76-FA116E959983}" srcOrd="8" destOrd="0" presId="urn:microsoft.com/office/officeart/2005/8/layout/vList2"/>
    <dgm:cxn modelId="{AFE01279-D404-4146-B15D-21F1968FF3D1}" type="presParOf" srcId="{7AF389B3-A4D1-4127-A9E6-774250CD3E0A}" destId="{3D37F1B3-B796-497D-8C68-B2A92E23C245}" srcOrd="9" destOrd="0" presId="urn:microsoft.com/office/officeart/2005/8/layout/vList2"/>
    <dgm:cxn modelId="{9814C2AA-F05F-439B-ACD8-0C10C0CE4829}" type="presParOf" srcId="{7AF389B3-A4D1-4127-A9E6-774250CD3E0A}" destId="{BD1E4FF8-2F68-48F2-B610-B6DD12DC3AC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D7D3F3-77DC-42C9-A002-D20F37C56B5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C450829-B28C-44AD-90FF-2327064D4E99}">
      <dgm:prSet/>
      <dgm:spPr/>
      <dgm:t>
        <a:bodyPr/>
        <a:lstStyle/>
        <a:p>
          <a:r>
            <a:rPr lang="en-GB" dirty="0"/>
            <a:t>In total Across 4 Venues, we have run 92 Sessions (Not Including Walks)</a:t>
          </a:r>
          <a:endParaRPr lang="en-US" dirty="0"/>
        </a:p>
      </dgm:t>
    </dgm:pt>
    <dgm:pt modelId="{A9F229D4-0150-4F2B-BDEE-2EA464829D2F}" type="parTrans" cxnId="{6CE2B1DA-26B3-4279-9181-194A318AA1D0}">
      <dgm:prSet/>
      <dgm:spPr/>
      <dgm:t>
        <a:bodyPr/>
        <a:lstStyle/>
        <a:p>
          <a:endParaRPr lang="en-US"/>
        </a:p>
      </dgm:t>
    </dgm:pt>
    <dgm:pt modelId="{3DB3C8BD-54B1-4535-BE3B-6106B8164E78}" type="sibTrans" cxnId="{6CE2B1DA-26B3-4279-9181-194A318AA1D0}">
      <dgm:prSet/>
      <dgm:spPr/>
      <dgm:t>
        <a:bodyPr/>
        <a:lstStyle/>
        <a:p>
          <a:endParaRPr lang="en-US"/>
        </a:p>
      </dgm:t>
    </dgm:pt>
    <dgm:pt modelId="{0763844F-E3B7-44EB-9C15-093154478CF7}">
      <dgm:prSet/>
      <dgm:spPr/>
      <dgm:t>
        <a:bodyPr/>
        <a:lstStyle/>
        <a:p>
          <a:r>
            <a:rPr lang="en-GB" dirty="0"/>
            <a:t>From these sessions we have seen 937 Attendees of which 101 of those have attended for the 1</a:t>
          </a:r>
          <a:r>
            <a:rPr lang="en-GB" baseline="30000" dirty="0"/>
            <a:t>st</a:t>
          </a:r>
          <a:r>
            <a:rPr lang="en-GB" dirty="0"/>
            <a:t> Time</a:t>
          </a:r>
          <a:endParaRPr lang="en-US" dirty="0"/>
        </a:p>
      </dgm:t>
    </dgm:pt>
    <dgm:pt modelId="{BEED0826-5BE4-4F05-AE7E-01DB8F292F8F}" type="parTrans" cxnId="{C022B02D-23C8-4850-AC60-2065C341E4EF}">
      <dgm:prSet/>
      <dgm:spPr/>
      <dgm:t>
        <a:bodyPr/>
        <a:lstStyle/>
        <a:p>
          <a:endParaRPr lang="en-US"/>
        </a:p>
      </dgm:t>
    </dgm:pt>
    <dgm:pt modelId="{792877AB-05F2-4BC4-B0AC-2E72F9D54482}" type="sibTrans" cxnId="{C022B02D-23C8-4850-AC60-2065C341E4EF}">
      <dgm:prSet/>
      <dgm:spPr/>
      <dgm:t>
        <a:bodyPr/>
        <a:lstStyle/>
        <a:p>
          <a:endParaRPr lang="en-US"/>
        </a:p>
      </dgm:t>
    </dgm:pt>
    <dgm:pt modelId="{B4863762-9475-456D-AA80-2B046F161E76}" type="pres">
      <dgm:prSet presAssocID="{65D7D3F3-77DC-42C9-A002-D20F37C56B55}" presName="root" presStyleCnt="0">
        <dgm:presLayoutVars>
          <dgm:dir/>
          <dgm:resizeHandles val="exact"/>
        </dgm:presLayoutVars>
      </dgm:prSet>
      <dgm:spPr/>
    </dgm:pt>
    <dgm:pt modelId="{A2D664C7-9B5F-4619-805C-EC851FC0C0FD}" type="pres">
      <dgm:prSet presAssocID="{CC450829-B28C-44AD-90FF-2327064D4E99}" presName="compNode" presStyleCnt="0"/>
      <dgm:spPr/>
    </dgm:pt>
    <dgm:pt modelId="{08D8B9DB-45C0-45DD-8748-ED3BCD455349}" type="pres">
      <dgm:prSet presAssocID="{CC450829-B28C-44AD-90FF-2327064D4E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7AAD15AA-FC6F-4A6D-BBE5-DE7D4BA8AC3B}" type="pres">
      <dgm:prSet presAssocID="{CC450829-B28C-44AD-90FF-2327064D4E99}" presName="spaceRect" presStyleCnt="0"/>
      <dgm:spPr/>
    </dgm:pt>
    <dgm:pt modelId="{9C2F38BD-E3E4-48B2-AEC1-11F4B403CD0A}" type="pres">
      <dgm:prSet presAssocID="{CC450829-B28C-44AD-90FF-2327064D4E99}" presName="textRect" presStyleLbl="revTx" presStyleIdx="0" presStyleCnt="2">
        <dgm:presLayoutVars>
          <dgm:chMax val="1"/>
          <dgm:chPref val="1"/>
        </dgm:presLayoutVars>
      </dgm:prSet>
      <dgm:spPr/>
    </dgm:pt>
    <dgm:pt modelId="{9EA28346-CEE2-43B2-8FAF-F9E2BBB7CEAB}" type="pres">
      <dgm:prSet presAssocID="{3DB3C8BD-54B1-4535-BE3B-6106B8164E78}" presName="sibTrans" presStyleCnt="0"/>
      <dgm:spPr/>
    </dgm:pt>
    <dgm:pt modelId="{CE3971B8-26C9-4693-B28B-F2F28693C0EE}" type="pres">
      <dgm:prSet presAssocID="{0763844F-E3B7-44EB-9C15-093154478CF7}" presName="compNode" presStyleCnt="0"/>
      <dgm:spPr/>
    </dgm:pt>
    <dgm:pt modelId="{F4F6CDE5-DFFE-4F1F-BE08-D6A324F21755}" type="pres">
      <dgm:prSet presAssocID="{0763844F-E3B7-44EB-9C15-093154478CF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E9403F02-83C6-42A1-B513-2D9B8A96D133}" type="pres">
      <dgm:prSet presAssocID="{0763844F-E3B7-44EB-9C15-093154478CF7}" presName="spaceRect" presStyleCnt="0"/>
      <dgm:spPr/>
    </dgm:pt>
    <dgm:pt modelId="{FD7A2D8E-28EC-4068-8DF9-5AF2DD6F1F11}" type="pres">
      <dgm:prSet presAssocID="{0763844F-E3B7-44EB-9C15-093154478CF7}" presName="textRect" presStyleLbl="revTx" presStyleIdx="1" presStyleCnt="2">
        <dgm:presLayoutVars>
          <dgm:chMax val="1"/>
          <dgm:chPref val="1"/>
        </dgm:presLayoutVars>
      </dgm:prSet>
      <dgm:spPr/>
    </dgm:pt>
  </dgm:ptLst>
  <dgm:cxnLst>
    <dgm:cxn modelId="{C022B02D-23C8-4850-AC60-2065C341E4EF}" srcId="{65D7D3F3-77DC-42C9-A002-D20F37C56B55}" destId="{0763844F-E3B7-44EB-9C15-093154478CF7}" srcOrd="1" destOrd="0" parTransId="{BEED0826-5BE4-4F05-AE7E-01DB8F292F8F}" sibTransId="{792877AB-05F2-4BC4-B0AC-2E72F9D54482}"/>
    <dgm:cxn modelId="{C74FD24E-8312-40E4-8775-557E1299FF23}" type="presOf" srcId="{65D7D3F3-77DC-42C9-A002-D20F37C56B55}" destId="{B4863762-9475-456D-AA80-2B046F161E76}" srcOrd="0" destOrd="0" presId="urn:microsoft.com/office/officeart/2018/2/layout/IconLabelList"/>
    <dgm:cxn modelId="{FBF8108C-81C3-427A-8C21-27EE40CA784F}" type="presOf" srcId="{0763844F-E3B7-44EB-9C15-093154478CF7}" destId="{FD7A2D8E-28EC-4068-8DF9-5AF2DD6F1F11}" srcOrd="0" destOrd="0" presId="urn:microsoft.com/office/officeart/2018/2/layout/IconLabelList"/>
    <dgm:cxn modelId="{F750CEB9-92CB-4383-B3D2-7A513EBF87BC}" type="presOf" srcId="{CC450829-B28C-44AD-90FF-2327064D4E99}" destId="{9C2F38BD-E3E4-48B2-AEC1-11F4B403CD0A}" srcOrd="0" destOrd="0" presId="urn:microsoft.com/office/officeart/2018/2/layout/IconLabelList"/>
    <dgm:cxn modelId="{6CE2B1DA-26B3-4279-9181-194A318AA1D0}" srcId="{65D7D3F3-77DC-42C9-A002-D20F37C56B55}" destId="{CC450829-B28C-44AD-90FF-2327064D4E99}" srcOrd="0" destOrd="0" parTransId="{A9F229D4-0150-4F2B-BDEE-2EA464829D2F}" sibTransId="{3DB3C8BD-54B1-4535-BE3B-6106B8164E78}"/>
    <dgm:cxn modelId="{1474C163-517F-4408-BB44-3641BE15C1CF}" type="presParOf" srcId="{B4863762-9475-456D-AA80-2B046F161E76}" destId="{A2D664C7-9B5F-4619-805C-EC851FC0C0FD}" srcOrd="0" destOrd="0" presId="urn:microsoft.com/office/officeart/2018/2/layout/IconLabelList"/>
    <dgm:cxn modelId="{D803250D-DAED-419A-B3E3-BC69C27027FB}" type="presParOf" srcId="{A2D664C7-9B5F-4619-805C-EC851FC0C0FD}" destId="{08D8B9DB-45C0-45DD-8748-ED3BCD455349}" srcOrd="0" destOrd="0" presId="urn:microsoft.com/office/officeart/2018/2/layout/IconLabelList"/>
    <dgm:cxn modelId="{1B286F55-FC71-490F-9C08-F80FFE55920B}" type="presParOf" srcId="{A2D664C7-9B5F-4619-805C-EC851FC0C0FD}" destId="{7AAD15AA-FC6F-4A6D-BBE5-DE7D4BA8AC3B}" srcOrd="1" destOrd="0" presId="urn:microsoft.com/office/officeart/2018/2/layout/IconLabelList"/>
    <dgm:cxn modelId="{2C8200C1-4CF0-44FC-917F-713F41986DCE}" type="presParOf" srcId="{A2D664C7-9B5F-4619-805C-EC851FC0C0FD}" destId="{9C2F38BD-E3E4-48B2-AEC1-11F4B403CD0A}" srcOrd="2" destOrd="0" presId="urn:microsoft.com/office/officeart/2018/2/layout/IconLabelList"/>
    <dgm:cxn modelId="{9506BDF6-7F0F-4171-B3C8-14B7D450AFDE}" type="presParOf" srcId="{B4863762-9475-456D-AA80-2B046F161E76}" destId="{9EA28346-CEE2-43B2-8FAF-F9E2BBB7CEAB}" srcOrd="1" destOrd="0" presId="urn:microsoft.com/office/officeart/2018/2/layout/IconLabelList"/>
    <dgm:cxn modelId="{7DDC9DC9-B1DD-4F15-BA00-B9EA81A523EF}" type="presParOf" srcId="{B4863762-9475-456D-AA80-2B046F161E76}" destId="{CE3971B8-26C9-4693-B28B-F2F28693C0EE}" srcOrd="2" destOrd="0" presId="urn:microsoft.com/office/officeart/2018/2/layout/IconLabelList"/>
    <dgm:cxn modelId="{C72A2C76-C848-4778-BDAA-3377EF643F50}" type="presParOf" srcId="{CE3971B8-26C9-4693-B28B-F2F28693C0EE}" destId="{F4F6CDE5-DFFE-4F1F-BE08-D6A324F21755}" srcOrd="0" destOrd="0" presId="urn:microsoft.com/office/officeart/2018/2/layout/IconLabelList"/>
    <dgm:cxn modelId="{B5E2C6E5-A701-438A-8DA0-56256C1AAE2F}" type="presParOf" srcId="{CE3971B8-26C9-4693-B28B-F2F28693C0EE}" destId="{E9403F02-83C6-42A1-B513-2D9B8A96D133}" srcOrd="1" destOrd="0" presId="urn:microsoft.com/office/officeart/2018/2/layout/IconLabelList"/>
    <dgm:cxn modelId="{CE033D28-09D3-4E07-84A3-98EBE4DA023E}" type="presParOf" srcId="{CE3971B8-26C9-4693-B28B-F2F28693C0EE}" destId="{FD7A2D8E-28EC-4068-8DF9-5AF2DD6F1F1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D5897A-97FE-481B-B06C-7977A6F7FCF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67F07814-94F5-4C41-9E92-D8577034EB5B}">
      <dgm:prSet phldrT="[Text]"/>
      <dgm:spPr/>
      <dgm:t>
        <a:bodyPr/>
        <a:lstStyle/>
        <a:p>
          <a:r>
            <a:rPr lang="en-GB" dirty="0"/>
            <a:t>Paul Colins Co- Founder/Trustee</a:t>
          </a:r>
        </a:p>
      </dgm:t>
    </dgm:pt>
    <dgm:pt modelId="{1BD87B15-46D9-464F-96ED-559576F17DAF}" type="parTrans" cxnId="{B2DBF2EB-CF64-481C-ABAE-07AA9645E000}">
      <dgm:prSet/>
      <dgm:spPr/>
      <dgm:t>
        <a:bodyPr/>
        <a:lstStyle/>
        <a:p>
          <a:endParaRPr lang="en-GB"/>
        </a:p>
      </dgm:t>
    </dgm:pt>
    <dgm:pt modelId="{5E8159FF-4BE0-4478-B768-EC3FEDEA68F1}" type="sibTrans" cxnId="{B2DBF2EB-CF64-481C-ABAE-07AA9645E000}">
      <dgm:prSet/>
      <dgm:spPr/>
      <dgm:t>
        <a:bodyPr/>
        <a:lstStyle/>
        <a:p>
          <a:endParaRPr lang="en-GB"/>
        </a:p>
      </dgm:t>
    </dgm:pt>
    <dgm:pt modelId="{89CF3918-E35B-4F88-A061-0E5DD9C70A6B}" type="asst">
      <dgm:prSet phldrT="[Text]"/>
      <dgm:spPr/>
      <dgm:t>
        <a:bodyPr/>
        <a:lstStyle/>
        <a:p>
          <a:r>
            <a:rPr lang="en-GB" dirty="0"/>
            <a:t>Jesse Lloyd – Co-Founder/Trustee</a:t>
          </a:r>
        </a:p>
      </dgm:t>
    </dgm:pt>
    <dgm:pt modelId="{122FA871-1D1B-45CC-93BF-2D9667BF9B50}" type="parTrans" cxnId="{81174D56-C0E4-45ED-A27E-84DA33773961}">
      <dgm:prSet/>
      <dgm:spPr/>
      <dgm:t>
        <a:bodyPr/>
        <a:lstStyle/>
        <a:p>
          <a:endParaRPr lang="en-GB"/>
        </a:p>
      </dgm:t>
    </dgm:pt>
    <dgm:pt modelId="{027BA302-6B8F-4947-91E8-DE50175976BD}" type="sibTrans" cxnId="{81174D56-C0E4-45ED-A27E-84DA33773961}">
      <dgm:prSet/>
      <dgm:spPr/>
      <dgm:t>
        <a:bodyPr/>
        <a:lstStyle/>
        <a:p>
          <a:endParaRPr lang="en-GB"/>
        </a:p>
      </dgm:t>
    </dgm:pt>
    <dgm:pt modelId="{86661337-CB4C-4866-B266-45F63563F0EB}">
      <dgm:prSet phldrT="[Text]"/>
      <dgm:spPr/>
      <dgm:t>
        <a:bodyPr/>
        <a:lstStyle/>
        <a:p>
          <a:r>
            <a:rPr lang="en-GB" dirty="0"/>
            <a:t>Mike Grange – Trustee/Operations Co-Ordinator</a:t>
          </a:r>
        </a:p>
        <a:p>
          <a:endParaRPr lang="en-GB" dirty="0"/>
        </a:p>
      </dgm:t>
    </dgm:pt>
    <dgm:pt modelId="{710AD82B-ED8B-4E0E-B875-2A3F4F66A438}" type="parTrans" cxnId="{CDE58A1E-2797-4D62-8F8C-F603BDB0F525}">
      <dgm:prSet/>
      <dgm:spPr/>
      <dgm:t>
        <a:bodyPr/>
        <a:lstStyle/>
        <a:p>
          <a:endParaRPr lang="en-GB"/>
        </a:p>
      </dgm:t>
    </dgm:pt>
    <dgm:pt modelId="{DB7419B6-BC46-40E2-8D46-638C86A5F361}" type="sibTrans" cxnId="{CDE58A1E-2797-4D62-8F8C-F603BDB0F525}">
      <dgm:prSet/>
      <dgm:spPr/>
      <dgm:t>
        <a:bodyPr/>
        <a:lstStyle/>
        <a:p>
          <a:endParaRPr lang="en-GB"/>
        </a:p>
      </dgm:t>
    </dgm:pt>
    <dgm:pt modelId="{5C7F3226-7F3F-4E22-9F54-433C50309F16}">
      <dgm:prSet phldrT="[Text]"/>
      <dgm:spPr/>
      <dgm:t>
        <a:bodyPr/>
        <a:lstStyle/>
        <a:p>
          <a:r>
            <a:rPr lang="en-GB" dirty="0"/>
            <a:t>Andrew Garner – Group Lead Farnborough</a:t>
          </a:r>
        </a:p>
      </dgm:t>
    </dgm:pt>
    <dgm:pt modelId="{D4462453-E91A-43CA-94A3-02C6DBC28A34}" type="parTrans" cxnId="{4431A929-16BB-4D8D-978C-4B9DD29631EB}">
      <dgm:prSet/>
      <dgm:spPr/>
      <dgm:t>
        <a:bodyPr/>
        <a:lstStyle/>
        <a:p>
          <a:endParaRPr lang="en-GB"/>
        </a:p>
      </dgm:t>
    </dgm:pt>
    <dgm:pt modelId="{F05252FE-79A9-4A1D-81BA-DC0DFB239FF4}" type="sibTrans" cxnId="{4431A929-16BB-4D8D-978C-4B9DD29631EB}">
      <dgm:prSet/>
      <dgm:spPr/>
      <dgm:t>
        <a:bodyPr/>
        <a:lstStyle/>
        <a:p>
          <a:endParaRPr lang="en-GB"/>
        </a:p>
      </dgm:t>
    </dgm:pt>
    <dgm:pt modelId="{63633FB5-B57F-4865-A219-A631B6EC1BB6}">
      <dgm:prSet phldrT="[Text]"/>
      <dgm:spPr/>
      <dgm:t>
        <a:bodyPr/>
        <a:lstStyle/>
        <a:p>
          <a:r>
            <a:rPr lang="en-GB" dirty="0"/>
            <a:t>Mike Davey – Group Lead Aldershot</a:t>
          </a:r>
        </a:p>
      </dgm:t>
    </dgm:pt>
    <dgm:pt modelId="{93A5D4AB-28A2-4B7E-A9FA-9DC6382D37EC}" type="parTrans" cxnId="{B3C814AE-5D98-4EDA-B7D6-070FA443B9B2}">
      <dgm:prSet/>
      <dgm:spPr/>
      <dgm:t>
        <a:bodyPr/>
        <a:lstStyle/>
        <a:p>
          <a:endParaRPr lang="en-GB"/>
        </a:p>
      </dgm:t>
    </dgm:pt>
    <dgm:pt modelId="{7CB10428-82E4-459D-AD4E-B6047CAC67FE}" type="sibTrans" cxnId="{B3C814AE-5D98-4EDA-B7D6-070FA443B9B2}">
      <dgm:prSet/>
      <dgm:spPr/>
      <dgm:t>
        <a:bodyPr/>
        <a:lstStyle/>
        <a:p>
          <a:endParaRPr lang="en-GB"/>
        </a:p>
      </dgm:t>
    </dgm:pt>
    <dgm:pt modelId="{59856430-415D-4EC0-8071-68635B991BD8}">
      <dgm:prSet/>
      <dgm:spPr/>
      <dgm:t>
        <a:bodyPr/>
        <a:lstStyle/>
        <a:p>
          <a:r>
            <a:rPr lang="en-GB" dirty="0"/>
            <a:t>Joanne Harper - Trustee</a:t>
          </a:r>
        </a:p>
      </dgm:t>
    </dgm:pt>
    <dgm:pt modelId="{C7135CA1-A867-4E5A-9E78-6DB3E9B238AA}" type="parTrans" cxnId="{5F926773-2234-42A7-A515-11BF7A036B7A}">
      <dgm:prSet/>
      <dgm:spPr/>
      <dgm:t>
        <a:bodyPr/>
        <a:lstStyle/>
        <a:p>
          <a:endParaRPr lang="en-GB"/>
        </a:p>
      </dgm:t>
    </dgm:pt>
    <dgm:pt modelId="{57DB3747-B9B5-47A2-9B59-D4C8123DE09E}" type="sibTrans" cxnId="{5F926773-2234-42A7-A515-11BF7A036B7A}">
      <dgm:prSet/>
      <dgm:spPr/>
      <dgm:t>
        <a:bodyPr/>
        <a:lstStyle/>
        <a:p>
          <a:endParaRPr lang="en-GB"/>
        </a:p>
      </dgm:t>
    </dgm:pt>
    <dgm:pt modelId="{9C07953B-520F-4F91-B321-2326CF833C77}">
      <dgm:prSet/>
      <dgm:spPr/>
      <dgm:t>
        <a:bodyPr/>
        <a:lstStyle/>
        <a:p>
          <a:r>
            <a:rPr lang="en-GB" dirty="0"/>
            <a:t>Dhan – Group Lead GRNC</a:t>
          </a:r>
        </a:p>
      </dgm:t>
    </dgm:pt>
    <dgm:pt modelId="{5C3F1185-0CFC-428C-A529-348E43A1BF26}" type="parTrans" cxnId="{DD1F43CE-3C95-463C-A38E-F7E438B89922}">
      <dgm:prSet/>
      <dgm:spPr/>
      <dgm:t>
        <a:bodyPr/>
        <a:lstStyle/>
        <a:p>
          <a:endParaRPr lang="en-GB"/>
        </a:p>
      </dgm:t>
    </dgm:pt>
    <dgm:pt modelId="{0277BCFC-630D-440B-98F5-C7CE0E91C145}" type="sibTrans" cxnId="{DD1F43CE-3C95-463C-A38E-F7E438B89922}">
      <dgm:prSet/>
      <dgm:spPr/>
      <dgm:t>
        <a:bodyPr/>
        <a:lstStyle/>
        <a:p>
          <a:endParaRPr lang="en-GB"/>
        </a:p>
      </dgm:t>
    </dgm:pt>
    <dgm:pt modelId="{B2049687-6650-47D4-865A-47BE97C26433}">
      <dgm:prSet/>
      <dgm:spPr/>
      <dgm:t>
        <a:bodyPr/>
        <a:lstStyle/>
        <a:p>
          <a:r>
            <a:rPr lang="en-GB" dirty="0"/>
            <a:t>John Williams – Group Lead Fleet</a:t>
          </a:r>
        </a:p>
      </dgm:t>
    </dgm:pt>
    <dgm:pt modelId="{01270A30-D5E8-49CA-B5FA-F2D6686BED1E}" type="parTrans" cxnId="{707821B2-7680-4352-8020-7FDE1528C579}">
      <dgm:prSet/>
      <dgm:spPr/>
      <dgm:t>
        <a:bodyPr/>
        <a:lstStyle/>
        <a:p>
          <a:endParaRPr lang="en-GB"/>
        </a:p>
      </dgm:t>
    </dgm:pt>
    <dgm:pt modelId="{D3B68D18-E691-45B2-BBBD-67967F4268F4}" type="sibTrans" cxnId="{707821B2-7680-4352-8020-7FDE1528C579}">
      <dgm:prSet/>
      <dgm:spPr/>
      <dgm:t>
        <a:bodyPr/>
        <a:lstStyle/>
        <a:p>
          <a:endParaRPr lang="en-GB"/>
        </a:p>
      </dgm:t>
    </dgm:pt>
    <dgm:pt modelId="{2558950E-4753-4DCE-A9B9-3B254AE21B97}">
      <dgm:prSet/>
      <dgm:spPr/>
      <dgm:t>
        <a:bodyPr/>
        <a:lstStyle/>
        <a:p>
          <a:r>
            <a:rPr lang="en-GB" dirty="0"/>
            <a:t>Stu Sambells - Mentor</a:t>
          </a:r>
        </a:p>
      </dgm:t>
    </dgm:pt>
    <dgm:pt modelId="{F6FA7E7B-2240-420E-80E5-DA19418C610A}" type="parTrans" cxnId="{117D0CD8-5F6B-4E14-9072-18BABE81320A}">
      <dgm:prSet/>
      <dgm:spPr/>
      <dgm:t>
        <a:bodyPr/>
        <a:lstStyle/>
        <a:p>
          <a:endParaRPr lang="en-GB"/>
        </a:p>
      </dgm:t>
    </dgm:pt>
    <dgm:pt modelId="{AE507455-0F96-47FB-B89B-1F1C4A64C775}" type="sibTrans" cxnId="{117D0CD8-5F6B-4E14-9072-18BABE81320A}">
      <dgm:prSet/>
      <dgm:spPr/>
      <dgm:t>
        <a:bodyPr/>
        <a:lstStyle/>
        <a:p>
          <a:endParaRPr lang="en-GB"/>
        </a:p>
      </dgm:t>
    </dgm:pt>
    <dgm:pt modelId="{CFFCDA33-2CDE-4969-86F9-A873448321A9}">
      <dgm:prSet/>
      <dgm:spPr/>
      <dgm:t>
        <a:bodyPr/>
        <a:lstStyle/>
        <a:p>
          <a:r>
            <a:rPr lang="en-GB" dirty="0"/>
            <a:t>John –Tiller Mentor</a:t>
          </a:r>
        </a:p>
      </dgm:t>
    </dgm:pt>
    <dgm:pt modelId="{CDE50CCD-490B-4A27-BDB0-E4F7DE4E7C32}" type="parTrans" cxnId="{EBC8A068-F81B-4032-A167-71E6E2A96EFA}">
      <dgm:prSet/>
      <dgm:spPr/>
      <dgm:t>
        <a:bodyPr/>
        <a:lstStyle/>
        <a:p>
          <a:endParaRPr lang="en-GB"/>
        </a:p>
      </dgm:t>
    </dgm:pt>
    <dgm:pt modelId="{6640C598-E4EE-4EFB-9B06-13A88ABE9A73}" type="sibTrans" cxnId="{EBC8A068-F81B-4032-A167-71E6E2A96EFA}">
      <dgm:prSet/>
      <dgm:spPr/>
      <dgm:t>
        <a:bodyPr/>
        <a:lstStyle/>
        <a:p>
          <a:endParaRPr lang="en-GB"/>
        </a:p>
      </dgm:t>
    </dgm:pt>
    <dgm:pt modelId="{B2B555B4-0C7B-40B8-ACDE-AE84C0D7396C}">
      <dgm:prSet/>
      <dgm:spPr/>
      <dgm:t>
        <a:bodyPr/>
        <a:lstStyle/>
        <a:p>
          <a:r>
            <a:rPr lang="en-GB" dirty="0"/>
            <a:t>Darren Suddaby  - Mentor</a:t>
          </a:r>
        </a:p>
      </dgm:t>
    </dgm:pt>
    <dgm:pt modelId="{8A5A0192-96C6-4708-88CC-C10A61EBC266}" type="parTrans" cxnId="{2104F332-EECA-40A3-896F-EB88BDAD2716}">
      <dgm:prSet/>
      <dgm:spPr/>
      <dgm:t>
        <a:bodyPr/>
        <a:lstStyle/>
        <a:p>
          <a:endParaRPr lang="en-GB"/>
        </a:p>
      </dgm:t>
    </dgm:pt>
    <dgm:pt modelId="{768F4172-27F3-4B74-8DAC-AD850A350C26}" type="sibTrans" cxnId="{2104F332-EECA-40A3-896F-EB88BDAD2716}">
      <dgm:prSet/>
      <dgm:spPr/>
      <dgm:t>
        <a:bodyPr/>
        <a:lstStyle/>
        <a:p>
          <a:endParaRPr lang="en-GB"/>
        </a:p>
      </dgm:t>
    </dgm:pt>
    <dgm:pt modelId="{031A8ACD-4D83-4B8B-9F9D-C9762503F9CC}">
      <dgm:prSet/>
      <dgm:spPr/>
      <dgm:t>
        <a:bodyPr/>
        <a:lstStyle/>
        <a:p>
          <a:r>
            <a:rPr lang="en-GB" dirty="0"/>
            <a:t>Steve Alman - Mentor</a:t>
          </a:r>
        </a:p>
      </dgm:t>
    </dgm:pt>
    <dgm:pt modelId="{5BEA1169-3D74-467E-8DD2-063EDACC1457}" type="parTrans" cxnId="{6C54DAB7-AF93-4A66-A970-025B6722670D}">
      <dgm:prSet/>
      <dgm:spPr/>
      <dgm:t>
        <a:bodyPr/>
        <a:lstStyle/>
        <a:p>
          <a:endParaRPr lang="en-GB"/>
        </a:p>
      </dgm:t>
    </dgm:pt>
    <dgm:pt modelId="{44FC9021-1F4A-4C3D-9A0F-36C936BBE165}" type="sibTrans" cxnId="{6C54DAB7-AF93-4A66-A970-025B6722670D}">
      <dgm:prSet/>
      <dgm:spPr/>
      <dgm:t>
        <a:bodyPr/>
        <a:lstStyle/>
        <a:p>
          <a:endParaRPr lang="en-GB"/>
        </a:p>
      </dgm:t>
    </dgm:pt>
    <dgm:pt modelId="{EED49672-69C6-4258-9487-932FC23B9A45}">
      <dgm:prSet/>
      <dgm:spPr/>
      <dgm:t>
        <a:bodyPr/>
        <a:lstStyle/>
        <a:p>
          <a:r>
            <a:rPr lang="en-GB" dirty="0"/>
            <a:t>Anthony Gaines (Chess) - Mentor</a:t>
          </a:r>
        </a:p>
      </dgm:t>
    </dgm:pt>
    <dgm:pt modelId="{C63BEA5B-5A1F-4729-8AFE-4BE26E252822}" type="parTrans" cxnId="{6875DD18-69A4-4FD3-9D5A-E580FDBEA5DE}">
      <dgm:prSet/>
      <dgm:spPr/>
      <dgm:t>
        <a:bodyPr/>
        <a:lstStyle/>
        <a:p>
          <a:endParaRPr lang="en-GB"/>
        </a:p>
      </dgm:t>
    </dgm:pt>
    <dgm:pt modelId="{0EE9138E-9CAB-4EF4-A0C4-E6CF3161ED8C}" type="sibTrans" cxnId="{6875DD18-69A4-4FD3-9D5A-E580FDBEA5DE}">
      <dgm:prSet/>
      <dgm:spPr/>
      <dgm:t>
        <a:bodyPr/>
        <a:lstStyle/>
        <a:p>
          <a:endParaRPr lang="en-GB"/>
        </a:p>
      </dgm:t>
    </dgm:pt>
    <dgm:pt modelId="{662BBB3F-342F-4359-9D9F-078AC13E3523}">
      <dgm:prSet/>
      <dgm:spPr/>
      <dgm:t>
        <a:bodyPr/>
        <a:lstStyle/>
        <a:p>
          <a:r>
            <a:rPr lang="en-GB" dirty="0"/>
            <a:t>Sean Chambers – Mentor	</a:t>
          </a:r>
        </a:p>
      </dgm:t>
    </dgm:pt>
    <dgm:pt modelId="{CF1440F1-22BF-413A-B7F8-30D9A1C8EA25}" type="parTrans" cxnId="{F3A40536-387A-4DDB-AE4E-B0887923B98F}">
      <dgm:prSet/>
      <dgm:spPr/>
      <dgm:t>
        <a:bodyPr/>
        <a:lstStyle/>
        <a:p>
          <a:endParaRPr lang="en-GB"/>
        </a:p>
      </dgm:t>
    </dgm:pt>
    <dgm:pt modelId="{FE25ABCA-9255-4A14-9A4A-8D8DFB80BABE}" type="sibTrans" cxnId="{F3A40536-387A-4DDB-AE4E-B0887923B98F}">
      <dgm:prSet/>
      <dgm:spPr/>
      <dgm:t>
        <a:bodyPr/>
        <a:lstStyle/>
        <a:p>
          <a:endParaRPr lang="en-GB"/>
        </a:p>
      </dgm:t>
    </dgm:pt>
    <dgm:pt modelId="{32615564-A051-45CF-8292-EF20A542E1ED}">
      <dgm:prSet/>
      <dgm:spPr/>
      <dgm:t>
        <a:bodyPr/>
        <a:lstStyle/>
        <a:p>
          <a:r>
            <a:rPr lang="en-GB" dirty="0"/>
            <a:t>Colin Masters – Mentor	</a:t>
          </a:r>
        </a:p>
      </dgm:t>
    </dgm:pt>
    <dgm:pt modelId="{01DE2C38-70F5-4E82-99F6-082EC6D001B9}" type="parTrans" cxnId="{DEF73782-9998-4023-8825-0124DCEF2539}">
      <dgm:prSet/>
      <dgm:spPr/>
      <dgm:t>
        <a:bodyPr/>
        <a:lstStyle/>
        <a:p>
          <a:endParaRPr lang="en-GB"/>
        </a:p>
      </dgm:t>
    </dgm:pt>
    <dgm:pt modelId="{B2AC81C4-CDA1-48C3-896F-A8693A79F735}" type="sibTrans" cxnId="{DEF73782-9998-4023-8825-0124DCEF2539}">
      <dgm:prSet/>
      <dgm:spPr/>
      <dgm:t>
        <a:bodyPr/>
        <a:lstStyle/>
        <a:p>
          <a:endParaRPr lang="en-GB"/>
        </a:p>
      </dgm:t>
    </dgm:pt>
    <dgm:pt modelId="{7B5BA96C-6ACC-4685-8FF2-C22540017E71}" type="pres">
      <dgm:prSet presAssocID="{5FD5897A-97FE-481B-B06C-7977A6F7FCF6}" presName="hierChild1" presStyleCnt="0">
        <dgm:presLayoutVars>
          <dgm:chPref val="1"/>
          <dgm:dir/>
          <dgm:animOne val="branch"/>
          <dgm:animLvl val="lvl"/>
          <dgm:resizeHandles/>
        </dgm:presLayoutVars>
      </dgm:prSet>
      <dgm:spPr/>
    </dgm:pt>
    <dgm:pt modelId="{CA4EFEF1-2A19-4228-AB61-2FC0CCAD2B56}" type="pres">
      <dgm:prSet presAssocID="{67F07814-94F5-4C41-9E92-D8577034EB5B}" presName="hierRoot1" presStyleCnt="0"/>
      <dgm:spPr/>
    </dgm:pt>
    <dgm:pt modelId="{7E3DA26C-5571-43BA-ACD5-88F841074618}" type="pres">
      <dgm:prSet presAssocID="{67F07814-94F5-4C41-9E92-D8577034EB5B}" presName="composite" presStyleCnt="0"/>
      <dgm:spPr/>
    </dgm:pt>
    <dgm:pt modelId="{F0B11835-A8FE-4FC5-8879-94472A643F25}" type="pres">
      <dgm:prSet presAssocID="{67F07814-94F5-4C41-9E92-D8577034EB5B}" presName="background" presStyleLbl="node0" presStyleIdx="0" presStyleCnt="1"/>
      <dgm:spPr/>
    </dgm:pt>
    <dgm:pt modelId="{65DA1D90-08B4-42CD-A848-4F6E0442B96A}" type="pres">
      <dgm:prSet presAssocID="{67F07814-94F5-4C41-9E92-D8577034EB5B}" presName="text" presStyleLbl="fgAcc0" presStyleIdx="0" presStyleCnt="1" custLinFactNeighborX="31006" custLinFactNeighborY="-4864">
        <dgm:presLayoutVars>
          <dgm:chPref val="3"/>
        </dgm:presLayoutVars>
      </dgm:prSet>
      <dgm:spPr/>
    </dgm:pt>
    <dgm:pt modelId="{1E1934CA-7FF8-41B8-A2AC-8436CF1B6796}" type="pres">
      <dgm:prSet presAssocID="{67F07814-94F5-4C41-9E92-D8577034EB5B}" presName="hierChild2" presStyleCnt="0"/>
      <dgm:spPr/>
    </dgm:pt>
    <dgm:pt modelId="{B721FC02-E7A5-40A3-9149-5D1C8BF307CE}" type="pres">
      <dgm:prSet presAssocID="{122FA871-1D1B-45CC-93BF-2D9667BF9B50}" presName="Name10" presStyleLbl="parChTrans1D2" presStyleIdx="0" presStyleCnt="2"/>
      <dgm:spPr/>
    </dgm:pt>
    <dgm:pt modelId="{BE72F5A8-85EE-400B-B3F0-83B16165F86C}" type="pres">
      <dgm:prSet presAssocID="{89CF3918-E35B-4F88-A061-0E5DD9C70A6B}" presName="hierRoot2" presStyleCnt="0"/>
      <dgm:spPr/>
    </dgm:pt>
    <dgm:pt modelId="{3BF65055-F40E-492F-9722-D8503E8A0981}" type="pres">
      <dgm:prSet presAssocID="{89CF3918-E35B-4F88-A061-0E5DD9C70A6B}" presName="composite2" presStyleCnt="0"/>
      <dgm:spPr/>
    </dgm:pt>
    <dgm:pt modelId="{092FC3B0-BB98-4927-B464-F7128C1F0043}" type="pres">
      <dgm:prSet presAssocID="{89CF3918-E35B-4F88-A061-0E5DD9C70A6B}" presName="background2" presStyleLbl="asst1" presStyleIdx="0" presStyleCnt="1"/>
      <dgm:spPr/>
    </dgm:pt>
    <dgm:pt modelId="{66AF9562-0829-494F-B34B-A14FB972E792}" type="pres">
      <dgm:prSet presAssocID="{89CF3918-E35B-4F88-A061-0E5DD9C70A6B}" presName="text2" presStyleLbl="fgAcc2" presStyleIdx="0" presStyleCnt="2">
        <dgm:presLayoutVars>
          <dgm:chPref val="3"/>
        </dgm:presLayoutVars>
      </dgm:prSet>
      <dgm:spPr/>
    </dgm:pt>
    <dgm:pt modelId="{D1366535-CF73-459D-9FA2-3FA78A7BDBC7}" type="pres">
      <dgm:prSet presAssocID="{89CF3918-E35B-4F88-A061-0E5DD9C70A6B}" presName="hierChild3" presStyleCnt="0"/>
      <dgm:spPr/>
    </dgm:pt>
    <dgm:pt modelId="{711EB911-D5EF-4055-8049-0CDF1ADE1A5A}" type="pres">
      <dgm:prSet presAssocID="{710AD82B-ED8B-4E0E-B875-2A3F4F66A438}" presName="Name10" presStyleLbl="parChTrans1D2" presStyleIdx="1" presStyleCnt="2"/>
      <dgm:spPr/>
    </dgm:pt>
    <dgm:pt modelId="{52AE07F9-7D89-43EE-BFAE-E1F8128A66D2}" type="pres">
      <dgm:prSet presAssocID="{86661337-CB4C-4866-B266-45F63563F0EB}" presName="hierRoot2" presStyleCnt="0"/>
      <dgm:spPr/>
    </dgm:pt>
    <dgm:pt modelId="{460371C7-62E7-4DE1-8363-3A15850DECF1}" type="pres">
      <dgm:prSet presAssocID="{86661337-CB4C-4866-B266-45F63563F0EB}" presName="composite2" presStyleCnt="0"/>
      <dgm:spPr/>
    </dgm:pt>
    <dgm:pt modelId="{52826BFE-0710-431D-942C-5E3B2132C9BE}" type="pres">
      <dgm:prSet presAssocID="{86661337-CB4C-4866-B266-45F63563F0EB}" presName="background2" presStyleLbl="node2" presStyleIdx="0" presStyleCnt="1"/>
      <dgm:spPr/>
    </dgm:pt>
    <dgm:pt modelId="{229436E5-EDD5-42AE-A3B0-0A7BAEBF5278}" type="pres">
      <dgm:prSet presAssocID="{86661337-CB4C-4866-B266-45F63563F0EB}" presName="text2" presStyleLbl="fgAcc2" presStyleIdx="1" presStyleCnt="2">
        <dgm:presLayoutVars>
          <dgm:chPref val="3"/>
        </dgm:presLayoutVars>
      </dgm:prSet>
      <dgm:spPr/>
    </dgm:pt>
    <dgm:pt modelId="{AD60D83F-2286-4BAD-8652-5B622751FC46}" type="pres">
      <dgm:prSet presAssocID="{86661337-CB4C-4866-B266-45F63563F0EB}" presName="hierChild3" presStyleCnt="0"/>
      <dgm:spPr/>
    </dgm:pt>
    <dgm:pt modelId="{E24F491D-B560-46DF-A20F-CCEEA1A248ED}" type="pres">
      <dgm:prSet presAssocID="{C7135CA1-A867-4E5A-9E78-6DB3E9B238AA}" presName="Name17" presStyleLbl="parChTrans1D3" presStyleIdx="0" presStyleCnt="5"/>
      <dgm:spPr/>
    </dgm:pt>
    <dgm:pt modelId="{66D22D2B-AEEF-43C8-AA4E-D303787CDC97}" type="pres">
      <dgm:prSet presAssocID="{59856430-415D-4EC0-8071-68635B991BD8}" presName="hierRoot3" presStyleCnt="0"/>
      <dgm:spPr/>
    </dgm:pt>
    <dgm:pt modelId="{F260F65A-097F-433F-AC69-E3F664A5E197}" type="pres">
      <dgm:prSet presAssocID="{59856430-415D-4EC0-8071-68635B991BD8}" presName="composite3" presStyleCnt="0"/>
      <dgm:spPr/>
    </dgm:pt>
    <dgm:pt modelId="{51FFB5EF-8E59-4789-9551-BE1A321F81B1}" type="pres">
      <dgm:prSet presAssocID="{59856430-415D-4EC0-8071-68635B991BD8}" presName="background3" presStyleLbl="node3" presStyleIdx="0" presStyleCnt="5"/>
      <dgm:spPr/>
    </dgm:pt>
    <dgm:pt modelId="{76E54749-DFCE-41B3-80D9-CDFFE82FC8FC}" type="pres">
      <dgm:prSet presAssocID="{59856430-415D-4EC0-8071-68635B991BD8}" presName="text3" presStyleLbl="fgAcc3" presStyleIdx="0" presStyleCnt="5">
        <dgm:presLayoutVars>
          <dgm:chPref val="3"/>
        </dgm:presLayoutVars>
      </dgm:prSet>
      <dgm:spPr/>
    </dgm:pt>
    <dgm:pt modelId="{8BE922A9-CB0B-417E-AD4B-C25FFFFE2212}" type="pres">
      <dgm:prSet presAssocID="{59856430-415D-4EC0-8071-68635B991BD8}" presName="hierChild4" presStyleCnt="0"/>
      <dgm:spPr/>
    </dgm:pt>
    <dgm:pt modelId="{3DA30236-EBC1-4325-9163-4E131EC3C7A5}" type="pres">
      <dgm:prSet presAssocID="{5C3F1185-0CFC-428C-A529-348E43A1BF26}" presName="Name17" presStyleLbl="parChTrans1D3" presStyleIdx="1" presStyleCnt="5"/>
      <dgm:spPr/>
    </dgm:pt>
    <dgm:pt modelId="{076993C5-70E4-4AF5-81CA-9F1F8048A434}" type="pres">
      <dgm:prSet presAssocID="{9C07953B-520F-4F91-B321-2326CF833C77}" presName="hierRoot3" presStyleCnt="0"/>
      <dgm:spPr/>
    </dgm:pt>
    <dgm:pt modelId="{060693C8-9C57-4FE9-877A-A69F82C3C887}" type="pres">
      <dgm:prSet presAssocID="{9C07953B-520F-4F91-B321-2326CF833C77}" presName="composite3" presStyleCnt="0"/>
      <dgm:spPr/>
    </dgm:pt>
    <dgm:pt modelId="{4F3E4F80-EE82-4E4C-8632-85AA6916AA0B}" type="pres">
      <dgm:prSet presAssocID="{9C07953B-520F-4F91-B321-2326CF833C77}" presName="background3" presStyleLbl="node3" presStyleIdx="1" presStyleCnt="5"/>
      <dgm:spPr/>
    </dgm:pt>
    <dgm:pt modelId="{2FA33401-2264-43BB-9290-36D7AC767FF8}" type="pres">
      <dgm:prSet presAssocID="{9C07953B-520F-4F91-B321-2326CF833C77}" presName="text3" presStyleLbl="fgAcc3" presStyleIdx="1" presStyleCnt="5">
        <dgm:presLayoutVars>
          <dgm:chPref val="3"/>
        </dgm:presLayoutVars>
      </dgm:prSet>
      <dgm:spPr/>
    </dgm:pt>
    <dgm:pt modelId="{CCED39B6-4B73-4672-B2D3-9404F34557A4}" type="pres">
      <dgm:prSet presAssocID="{9C07953B-520F-4F91-B321-2326CF833C77}" presName="hierChild4" presStyleCnt="0"/>
      <dgm:spPr/>
    </dgm:pt>
    <dgm:pt modelId="{2F4B4A81-8CD6-4EA4-9879-28626E09A05F}" type="pres">
      <dgm:prSet presAssocID="{01270A30-D5E8-49CA-B5FA-F2D6686BED1E}" presName="Name17" presStyleLbl="parChTrans1D3" presStyleIdx="2" presStyleCnt="5"/>
      <dgm:spPr/>
    </dgm:pt>
    <dgm:pt modelId="{C1D83D74-4F93-4A9A-AED6-B380640E3019}" type="pres">
      <dgm:prSet presAssocID="{B2049687-6650-47D4-865A-47BE97C26433}" presName="hierRoot3" presStyleCnt="0"/>
      <dgm:spPr/>
    </dgm:pt>
    <dgm:pt modelId="{BF111EAB-3DBB-4B1A-A909-246C419E146F}" type="pres">
      <dgm:prSet presAssocID="{B2049687-6650-47D4-865A-47BE97C26433}" presName="composite3" presStyleCnt="0"/>
      <dgm:spPr/>
    </dgm:pt>
    <dgm:pt modelId="{745E69F2-664F-4330-A444-8D1E8EC621D1}" type="pres">
      <dgm:prSet presAssocID="{B2049687-6650-47D4-865A-47BE97C26433}" presName="background3" presStyleLbl="node3" presStyleIdx="2" presStyleCnt="5"/>
      <dgm:spPr/>
    </dgm:pt>
    <dgm:pt modelId="{8060F4AF-9B2B-48BC-9332-07418C9145B0}" type="pres">
      <dgm:prSet presAssocID="{B2049687-6650-47D4-865A-47BE97C26433}" presName="text3" presStyleLbl="fgAcc3" presStyleIdx="2" presStyleCnt="5">
        <dgm:presLayoutVars>
          <dgm:chPref val="3"/>
        </dgm:presLayoutVars>
      </dgm:prSet>
      <dgm:spPr/>
    </dgm:pt>
    <dgm:pt modelId="{35441439-24AD-46E1-99A9-26F846257BD8}" type="pres">
      <dgm:prSet presAssocID="{B2049687-6650-47D4-865A-47BE97C26433}" presName="hierChild4" presStyleCnt="0"/>
      <dgm:spPr/>
    </dgm:pt>
    <dgm:pt modelId="{02B527BB-89A5-42D4-8210-69CDFE9AC1B3}" type="pres">
      <dgm:prSet presAssocID="{F6FA7E7B-2240-420E-80E5-DA19418C610A}" presName="Name23" presStyleLbl="parChTrans1D4" presStyleIdx="0" presStyleCnt="7"/>
      <dgm:spPr/>
    </dgm:pt>
    <dgm:pt modelId="{94C96EDA-4E99-45BA-B764-322941F85292}" type="pres">
      <dgm:prSet presAssocID="{2558950E-4753-4DCE-A9B9-3B254AE21B97}" presName="hierRoot4" presStyleCnt="0"/>
      <dgm:spPr/>
    </dgm:pt>
    <dgm:pt modelId="{CC6D4E8B-AF29-46B5-9E77-5E736E1C62E0}" type="pres">
      <dgm:prSet presAssocID="{2558950E-4753-4DCE-A9B9-3B254AE21B97}" presName="composite4" presStyleCnt="0"/>
      <dgm:spPr/>
    </dgm:pt>
    <dgm:pt modelId="{003EDA7E-E2D1-4C56-9F4E-AD986FF105CD}" type="pres">
      <dgm:prSet presAssocID="{2558950E-4753-4DCE-A9B9-3B254AE21B97}" presName="background4" presStyleLbl="node4" presStyleIdx="0" presStyleCnt="7"/>
      <dgm:spPr/>
    </dgm:pt>
    <dgm:pt modelId="{AF6722BD-0F2B-4192-ADA9-FCC12852203C}" type="pres">
      <dgm:prSet presAssocID="{2558950E-4753-4DCE-A9B9-3B254AE21B97}" presName="text4" presStyleLbl="fgAcc4" presStyleIdx="0" presStyleCnt="7">
        <dgm:presLayoutVars>
          <dgm:chPref val="3"/>
        </dgm:presLayoutVars>
      </dgm:prSet>
      <dgm:spPr/>
    </dgm:pt>
    <dgm:pt modelId="{5CFD71EE-2FB8-4847-AC94-13246E3052A4}" type="pres">
      <dgm:prSet presAssocID="{2558950E-4753-4DCE-A9B9-3B254AE21B97}" presName="hierChild5" presStyleCnt="0"/>
      <dgm:spPr/>
    </dgm:pt>
    <dgm:pt modelId="{4B337CDC-F250-4D53-BA89-801278D7C8CB}" type="pres">
      <dgm:prSet presAssocID="{CDE50CCD-490B-4A27-BDB0-E4F7DE4E7C32}" presName="Name23" presStyleLbl="parChTrans1D4" presStyleIdx="1" presStyleCnt="7"/>
      <dgm:spPr/>
    </dgm:pt>
    <dgm:pt modelId="{8C5AEDA8-7271-4B58-B718-6365DEAF6D60}" type="pres">
      <dgm:prSet presAssocID="{CFFCDA33-2CDE-4969-86F9-A873448321A9}" presName="hierRoot4" presStyleCnt="0"/>
      <dgm:spPr/>
    </dgm:pt>
    <dgm:pt modelId="{D6F9B455-634C-40D1-85C3-6B4E88FDD0EE}" type="pres">
      <dgm:prSet presAssocID="{CFFCDA33-2CDE-4969-86F9-A873448321A9}" presName="composite4" presStyleCnt="0"/>
      <dgm:spPr/>
    </dgm:pt>
    <dgm:pt modelId="{2C9554DF-7818-4F6D-9495-8EC2BE2A9234}" type="pres">
      <dgm:prSet presAssocID="{CFFCDA33-2CDE-4969-86F9-A873448321A9}" presName="background4" presStyleLbl="node4" presStyleIdx="1" presStyleCnt="7"/>
      <dgm:spPr/>
    </dgm:pt>
    <dgm:pt modelId="{C5AF6905-FC20-49A1-94F4-AC8B0C20706F}" type="pres">
      <dgm:prSet presAssocID="{CFFCDA33-2CDE-4969-86F9-A873448321A9}" presName="text4" presStyleLbl="fgAcc4" presStyleIdx="1" presStyleCnt="7">
        <dgm:presLayoutVars>
          <dgm:chPref val="3"/>
        </dgm:presLayoutVars>
      </dgm:prSet>
      <dgm:spPr/>
    </dgm:pt>
    <dgm:pt modelId="{9CE0000C-C42B-41AB-BF4D-5984EB0D58E2}" type="pres">
      <dgm:prSet presAssocID="{CFFCDA33-2CDE-4969-86F9-A873448321A9}" presName="hierChild5" presStyleCnt="0"/>
      <dgm:spPr/>
    </dgm:pt>
    <dgm:pt modelId="{FBE1695D-0FFB-4960-A154-7CBF08CA09E6}" type="pres">
      <dgm:prSet presAssocID="{8A5A0192-96C6-4708-88CC-C10A61EBC266}" presName="Name23" presStyleLbl="parChTrans1D4" presStyleIdx="2" presStyleCnt="7"/>
      <dgm:spPr/>
    </dgm:pt>
    <dgm:pt modelId="{871A174A-321F-4C65-91FB-A616DB764BA9}" type="pres">
      <dgm:prSet presAssocID="{B2B555B4-0C7B-40B8-ACDE-AE84C0D7396C}" presName="hierRoot4" presStyleCnt="0"/>
      <dgm:spPr/>
    </dgm:pt>
    <dgm:pt modelId="{8A7D28F9-2BE6-4A0C-AF11-79EC02ECC21D}" type="pres">
      <dgm:prSet presAssocID="{B2B555B4-0C7B-40B8-ACDE-AE84C0D7396C}" presName="composite4" presStyleCnt="0"/>
      <dgm:spPr/>
    </dgm:pt>
    <dgm:pt modelId="{FFC27296-EB02-4367-97D7-565AB0BB0167}" type="pres">
      <dgm:prSet presAssocID="{B2B555B4-0C7B-40B8-ACDE-AE84C0D7396C}" presName="background4" presStyleLbl="node4" presStyleIdx="2" presStyleCnt="7"/>
      <dgm:spPr/>
    </dgm:pt>
    <dgm:pt modelId="{FA96D00F-4A2E-4B25-BBE5-F15C05F09884}" type="pres">
      <dgm:prSet presAssocID="{B2B555B4-0C7B-40B8-ACDE-AE84C0D7396C}" presName="text4" presStyleLbl="fgAcc4" presStyleIdx="2" presStyleCnt="7">
        <dgm:presLayoutVars>
          <dgm:chPref val="3"/>
        </dgm:presLayoutVars>
      </dgm:prSet>
      <dgm:spPr/>
    </dgm:pt>
    <dgm:pt modelId="{A92D4F3E-4185-44E8-B6CE-1EFEEFF9C42A}" type="pres">
      <dgm:prSet presAssocID="{B2B555B4-0C7B-40B8-ACDE-AE84C0D7396C}" presName="hierChild5" presStyleCnt="0"/>
      <dgm:spPr/>
    </dgm:pt>
    <dgm:pt modelId="{AE33D5A0-C7EF-4C45-81C8-D665D57608D2}" type="pres">
      <dgm:prSet presAssocID="{5BEA1169-3D74-467E-8DD2-063EDACC1457}" presName="Name23" presStyleLbl="parChTrans1D4" presStyleIdx="3" presStyleCnt="7"/>
      <dgm:spPr/>
    </dgm:pt>
    <dgm:pt modelId="{41F55F8B-C16D-444E-A59B-4C3252C11481}" type="pres">
      <dgm:prSet presAssocID="{031A8ACD-4D83-4B8B-9F9D-C9762503F9CC}" presName="hierRoot4" presStyleCnt="0"/>
      <dgm:spPr/>
    </dgm:pt>
    <dgm:pt modelId="{EFB45F99-976E-407B-8AE5-0B8CC7140FAA}" type="pres">
      <dgm:prSet presAssocID="{031A8ACD-4D83-4B8B-9F9D-C9762503F9CC}" presName="composite4" presStyleCnt="0"/>
      <dgm:spPr/>
    </dgm:pt>
    <dgm:pt modelId="{368CC158-7FD4-44F2-B0E1-6CBA67E29EA8}" type="pres">
      <dgm:prSet presAssocID="{031A8ACD-4D83-4B8B-9F9D-C9762503F9CC}" presName="background4" presStyleLbl="node4" presStyleIdx="3" presStyleCnt="7"/>
      <dgm:spPr/>
    </dgm:pt>
    <dgm:pt modelId="{7768AEE8-DA40-48A4-9F88-FDDD4EF9D03B}" type="pres">
      <dgm:prSet presAssocID="{031A8ACD-4D83-4B8B-9F9D-C9762503F9CC}" presName="text4" presStyleLbl="fgAcc4" presStyleIdx="3" presStyleCnt="7">
        <dgm:presLayoutVars>
          <dgm:chPref val="3"/>
        </dgm:presLayoutVars>
      </dgm:prSet>
      <dgm:spPr/>
    </dgm:pt>
    <dgm:pt modelId="{EAB59377-E8F3-4BD8-A6F8-267388A33F27}" type="pres">
      <dgm:prSet presAssocID="{031A8ACD-4D83-4B8B-9F9D-C9762503F9CC}" presName="hierChild5" presStyleCnt="0"/>
      <dgm:spPr/>
    </dgm:pt>
    <dgm:pt modelId="{92E85DC7-794D-42D4-BCF2-C6A4EB2F50AB}" type="pres">
      <dgm:prSet presAssocID="{C63BEA5B-5A1F-4729-8AFE-4BE26E252822}" presName="Name23" presStyleLbl="parChTrans1D4" presStyleIdx="4" presStyleCnt="7"/>
      <dgm:spPr/>
    </dgm:pt>
    <dgm:pt modelId="{061B7485-652B-40EE-9A14-0E4B59E0B909}" type="pres">
      <dgm:prSet presAssocID="{EED49672-69C6-4258-9487-932FC23B9A45}" presName="hierRoot4" presStyleCnt="0"/>
      <dgm:spPr/>
    </dgm:pt>
    <dgm:pt modelId="{413BB9AD-E492-4D06-9127-A765134BA9F3}" type="pres">
      <dgm:prSet presAssocID="{EED49672-69C6-4258-9487-932FC23B9A45}" presName="composite4" presStyleCnt="0"/>
      <dgm:spPr/>
    </dgm:pt>
    <dgm:pt modelId="{4EFC4261-EA68-41F8-9BA0-3FE280A894D3}" type="pres">
      <dgm:prSet presAssocID="{EED49672-69C6-4258-9487-932FC23B9A45}" presName="background4" presStyleLbl="node4" presStyleIdx="4" presStyleCnt="7"/>
      <dgm:spPr/>
    </dgm:pt>
    <dgm:pt modelId="{8A7E7095-B091-4731-8F82-58E861F08772}" type="pres">
      <dgm:prSet presAssocID="{EED49672-69C6-4258-9487-932FC23B9A45}" presName="text4" presStyleLbl="fgAcc4" presStyleIdx="4" presStyleCnt="7">
        <dgm:presLayoutVars>
          <dgm:chPref val="3"/>
        </dgm:presLayoutVars>
      </dgm:prSet>
      <dgm:spPr/>
    </dgm:pt>
    <dgm:pt modelId="{0F84D4C6-1CBC-44A5-8E7C-68F20CA56225}" type="pres">
      <dgm:prSet presAssocID="{EED49672-69C6-4258-9487-932FC23B9A45}" presName="hierChild5" presStyleCnt="0"/>
      <dgm:spPr/>
    </dgm:pt>
    <dgm:pt modelId="{C5A26B56-AF01-4FF9-ADA6-F6068D77B70B}" type="pres">
      <dgm:prSet presAssocID="{CF1440F1-22BF-413A-B7F8-30D9A1C8EA25}" presName="Name23" presStyleLbl="parChTrans1D4" presStyleIdx="5" presStyleCnt="7"/>
      <dgm:spPr/>
    </dgm:pt>
    <dgm:pt modelId="{82FA6D26-C23F-422F-9014-E37E108ECE99}" type="pres">
      <dgm:prSet presAssocID="{662BBB3F-342F-4359-9D9F-078AC13E3523}" presName="hierRoot4" presStyleCnt="0"/>
      <dgm:spPr/>
    </dgm:pt>
    <dgm:pt modelId="{A5946EA9-2608-4228-A52F-070925D713AB}" type="pres">
      <dgm:prSet presAssocID="{662BBB3F-342F-4359-9D9F-078AC13E3523}" presName="composite4" presStyleCnt="0"/>
      <dgm:spPr/>
    </dgm:pt>
    <dgm:pt modelId="{724F9E51-A5F7-42BF-BC18-F0D79E143790}" type="pres">
      <dgm:prSet presAssocID="{662BBB3F-342F-4359-9D9F-078AC13E3523}" presName="background4" presStyleLbl="node4" presStyleIdx="5" presStyleCnt="7"/>
      <dgm:spPr/>
    </dgm:pt>
    <dgm:pt modelId="{59615829-4656-4DCD-A4CB-FA005B15CA86}" type="pres">
      <dgm:prSet presAssocID="{662BBB3F-342F-4359-9D9F-078AC13E3523}" presName="text4" presStyleLbl="fgAcc4" presStyleIdx="5" presStyleCnt="7">
        <dgm:presLayoutVars>
          <dgm:chPref val="3"/>
        </dgm:presLayoutVars>
      </dgm:prSet>
      <dgm:spPr/>
    </dgm:pt>
    <dgm:pt modelId="{C5C9AF1A-28A0-4CFB-8248-2DB1FB0A79A6}" type="pres">
      <dgm:prSet presAssocID="{662BBB3F-342F-4359-9D9F-078AC13E3523}" presName="hierChild5" presStyleCnt="0"/>
      <dgm:spPr/>
    </dgm:pt>
    <dgm:pt modelId="{683A1B10-06A2-4313-93AA-F82FB79AC7EF}" type="pres">
      <dgm:prSet presAssocID="{01DE2C38-70F5-4E82-99F6-082EC6D001B9}" presName="Name23" presStyleLbl="parChTrans1D4" presStyleIdx="6" presStyleCnt="7"/>
      <dgm:spPr/>
    </dgm:pt>
    <dgm:pt modelId="{C22EB5F8-460F-427E-A3D3-611CCD28B988}" type="pres">
      <dgm:prSet presAssocID="{32615564-A051-45CF-8292-EF20A542E1ED}" presName="hierRoot4" presStyleCnt="0"/>
      <dgm:spPr/>
    </dgm:pt>
    <dgm:pt modelId="{0168C1F9-7E82-4357-BCB0-78A37CE5EFB7}" type="pres">
      <dgm:prSet presAssocID="{32615564-A051-45CF-8292-EF20A542E1ED}" presName="composite4" presStyleCnt="0"/>
      <dgm:spPr/>
    </dgm:pt>
    <dgm:pt modelId="{ED4BD3D1-FEE7-404E-B66A-948D7656244F}" type="pres">
      <dgm:prSet presAssocID="{32615564-A051-45CF-8292-EF20A542E1ED}" presName="background4" presStyleLbl="node4" presStyleIdx="6" presStyleCnt="7"/>
      <dgm:spPr/>
    </dgm:pt>
    <dgm:pt modelId="{4A44B9E2-37EE-4EC4-90A1-EC482ABBEA30}" type="pres">
      <dgm:prSet presAssocID="{32615564-A051-45CF-8292-EF20A542E1ED}" presName="text4" presStyleLbl="fgAcc4" presStyleIdx="6" presStyleCnt="7">
        <dgm:presLayoutVars>
          <dgm:chPref val="3"/>
        </dgm:presLayoutVars>
      </dgm:prSet>
      <dgm:spPr/>
    </dgm:pt>
    <dgm:pt modelId="{54FE51E1-F959-4B24-B19A-9F303DC59423}" type="pres">
      <dgm:prSet presAssocID="{32615564-A051-45CF-8292-EF20A542E1ED}" presName="hierChild5" presStyleCnt="0"/>
      <dgm:spPr/>
    </dgm:pt>
    <dgm:pt modelId="{C05A31E4-7EA3-4725-89CD-080E442CE70D}" type="pres">
      <dgm:prSet presAssocID="{D4462453-E91A-43CA-94A3-02C6DBC28A34}" presName="Name17" presStyleLbl="parChTrans1D3" presStyleIdx="3" presStyleCnt="5"/>
      <dgm:spPr/>
    </dgm:pt>
    <dgm:pt modelId="{23785ADA-C3D0-4F8E-A9AA-E60F50FE4C2D}" type="pres">
      <dgm:prSet presAssocID="{5C7F3226-7F3F-4E22-9F54-433C50309F16}" presName="hierRoot3" presStyleCnt="0"/>
      <dgm:spPr/>
    </dgm:pt>
    <dgm:pt modelId="{DCF24DC5-DD90-46A8-8C11-371934EBC1FF}" type="pres">
      <dgm:prSet presAssocID="{5C7F3226-7F3F-4E22-9F54-433C50309F16}" presName="composite3" presStyleCnt="0"/>
      <dgm:spPr/>
    </dgm:pt>
    <dgm:pt modelId="{4FC2D75F-5531-40D4-9C79-4D8C884F85E7}" type="pres">
      <dgm:prSet presAssocID="{5C7F3226-7F3F-4E22-9F54-433C50309F16}" presName="background3" presStyleLbl="node3" presStyleIdx="3" presStyleCnt="5"/>
      <dgm:spPr/>
    </dgm:pt>
    <dgm:pt modelId="{7D4E13B2-9DD2-41C4-A735-88FA5F287C1F}" type="pres">
      <dgm:prSet presAssocID="{5C7F3226-7F3F-4E22-9F54-433C50309F16}" presName="text3" presStyleLbl="fgAcc3" presStyleIdx="3" presStyleCnt="5">
        <dgm:presLayoutVars>
          <dgm:chPref val="3"/>
        </dgm:presLayoutVars>
      </dgm:prSet>
      <dgm:spPr/>
    </dgm:pt>
    <dgm:pt modelId="{59DE2FDF-219D-4B2D-A55B-4DE20A888A8F}" type="pres">
      <dgm:prSet presAssocID="{5C7F3226-7F3F-4E22-9F54-433C50309F16}" presName="hierChild4" presStyleCnt="0"/>
      <dgm:spPr/>
    </dgm:pt>
    <dgm:pt modelId="{C31237DA-D844-4C24-BF54-7E6E74127F1A}" type="pres">
      <dgm:prSet presAssocID="{93A5D4AB-28A2-4B7E-A9FA-9DC6382D37EC}" presName="Name17" presStyleLbl="parChTrans1D3" presStyleIdx="4" presStyleCnt="5"/>
      <dgm:spPr/>
    </dgm:pt>
    <dgm:pt modelId="{6A00EEE0-72F7-4F55-95D7-E3872248119E}" type="pres">
      <dgm:prSet presAssocID="{63633FB5-B57F-4865-A219-A631B6EC1BB6}" presName="hierRoot3" presStyleCnt="0"/>
      <dgm:spPr/>
    </dgm:pt>
    <dgm:pt modelId="{57C3B37E-B991-4AC0-880A-01F002520913}" type="pres">
      <dgm:prSet presAssocID="{63633FB5-B57F-4865-A219-A631B6EC1BB6}" presName="composite3" presStyleCnt="0"/>
      <dgm:spPr/>
    </dgm:pt>
    <dgm:pt modelId="{CBD3DC6E-7C10-442B-8DE3-6F5C351BF3B3}" type="pres">
      <dgm:prSet presAssocID="{63633FB5-B57F-4865-A219-A631B6EC1BB6}" presName="background3" presStyleLbl="node3" presStyleIdx="4" presStyleCnt="5"/>
      <dgm:spPr/>
    </dgm:pt>
    <dgm:pt modelId="{1D45C219-6EBE-44A8-8ED2-4A8396E93F5C}" type="pres">
      <dgm:prSet presAssocID="{63633FB5-B57F-4865-A219-A631B6EC1BB6}" presName="text3" presStyleLbl="fgAcc3" presStyleIdx="4" presStyleCnt="5">
        <dgm:presLayoutVars>
          <dgm:chPref val="3"/>
        </dgm:presLayoutVars>
      </dgm:prSet>
      <dgm:spPr/>
    </dgm:pt>
    <dgm:pt modelId="{BA80A362-6080-4D29-B560-E90FA3BB7586}" type="pres">
      <dgm:prSet presAssocID="{63633FB5-B57F-4865-A219-A631B6EC1BB6}" presName="hierChild4" presStyleCnt="0"/>
      <dgm:spPr/>
    </dgm:pt>
  </dgm:ptLst>
  <dgm:cxnLst>
    <dgm:cxn modelId="{F498E304-3156-4995-8246-8F60CFC5A408}" type="presOf" srcId="{9C07953B-520F-4F91-B321-2326CF833C77}" destId="{2FA33401-2264-43BB-9290-36D7AC767FF8}" srcOrd="0" destOrd="0" presId="urn:microsoft.com/office/officeart/2005/8/layout/hierarchy1"/>
    <dgm:cxn modelId="{0C633218-4523-49DC-8B2C-C1BC113E772D}" type="presOf" srcId="{F6FA7E7B-2240-420E-80E5-DA19418C610A}" destId="{02B527BB-89A5-42D4-8210-69CDFE9AC1B3}" srcOrd="0" destOrd="0" presId="urn:microsoft.com/office/officeart/2005/8/layout/hierarchy1"/>
    <dgm:cxn modelId="{6875DD18-69A4-4FD3-9D5A-E580FDBEA5DE}" srcId="{B2049687-6650-47D4-865A-47BE97C26433}" destId="{EED49672-69C6-4258-9487-932FC23B9A45}" srcOrd="4" destOrd="0" parTransId="{C63BEA5B-5A1F-4729-8AFE-4BE26E252822}" sibTransId="{0EE9138E-9CAB-4EF4-A0C4-E6CF3161ED8C}"/>
    <dgm:cxn modelId="{D636E418-0BDD-417B-8E12-4DB36F1A5D0F}" type="presOf" srcId="{B2049687-6650-47D4-865A-47BE97C26433}" destId="{8060F4AF-9B2B-48BC-9332-07418C9145B0}" srcOrd="0" destOrd="0" presId="urn:microsoft.com/office/officeart/2005/8/layout/hierarchy1"/>
    <dgm:cxn modelId="{CDE58A1E-2797-4D62-8F8C-F603BDB0F525}" srcId="{67F07814-94F5-4C41-9E92-D8577034EB5B}" destId="{86661337-CB4C-4866-B266-45F63563F0EB}" srcOrd="1" destOrd="0" parTransId="{710AD82B-ED8B-4E0E-B875-2A3F4F66A438}" sibTransId="{DB7419B6-BC46-40E2-8D46-638C86A5F361}"/>
    <dgm:cxn modelId="{7A89EC27-D26D-47A1-86C1-EA30806E9886}" type="presOf" srcId="{C63BEA5B-5A1F-4729-8AFE-4BE26E252822}" destId="{92E85DC7-794D-42D4-BCF2-C6A4EB2F50AB}" srcOrd="0" destOrd="0" presId="urn:microsoft.com/office/officeart/2005/8/layout/hierarchy1"/>
    <dgm:cxn modelId="{E1940129-CF45-42D8-9E39-C9AAEC2D5425}" type="presOf" srcId="{89CF3918-E35B-4F88-A061-0E5DD9C70A6B}" destId="{66AF9562-0829-494F-B34B-A14FB972E792}" srcOrd="0" destOrd="0" presId="urn:microsoft.com/office/officeart/2005/8/layout/hierarchy1"/>
    <dgm:cxn modelId="{99B43929-D561-4226-B47A-D8A1550D21A4}" type="presOf" srcId="{01270A30-D5E8-49CA-B5FA-F2D6686BED1E}" destId="{2F4B4A81-8CD6-4EA4-9879-28626E09A05F}" srcOrd="0" destOrd="0" presId="urn:microsoft.com/office/officeart/2005/8/layout/hierarchy1"/>
    <dgm:cxn modelId="{4431A929-16BB-4D8D-978C-4B9DD29631EB}" srcId="{86661337-CB4C-4866-B266-45F63563F0EB}" destId="{5C7F3226-7F3F-4E22-9F54-433C50309F16}" srcOrd="3" destOrd="0" parTransId="{D4462453-E91A-43CA-94A3-02C6DBC28A34}" sibTransId="{F05252FE-79A9-4A1D-81BA-DC0DFB239FF4}"/>
    <dgm:cxn modelId="{F32D972B-D1C9-41D9-97AE-04A3D425965C}" type="presOf" srcId="{710AD82B-ED8B-4E0E-B875-2A3F4F66A438}" destId="{711EB911-D5EF-4055-8049-0CDF1ADE1A5A}" srcOrd="0" destOrd="0" presId="urn:microsoft.com/office/officeart/2005/8/layout/hierarchy1"/>
    <dgm:cxn modelId="{80812230-F7BF-4E29-A48B-B45E6842D9DA}" type="presOf" srcId="{122FA871-1D1B-45CC-93BF-2D9667BF9B50}" destId="{B721FC02-E7A5-40A3-9149-5D1C8BF307CE}" srcOrd="0" destOrd="0" presId="urn:microsoft.com/office/officeart/2005/8/layout/hierarchy1"/>
    <dgm:cxn modelId="{2104F332-EECA-40A3-896F-EB88BDAD2716}" srcId="{B2049687-6650-47D4-865A-47BE97C26433}" destId="{B2B555B4-0C7B-40B8-ACDE-AE84C0D7396C}" srcOrd="2" destOrd="0" parTransId="{8A5A0192-96C6-4708-88CC-C10A61EBC266}" sibTransId="{768F4172-27F3-4B74-8DAC-AD850A350C26}"/>
    <dgm:cxn modelId="{EAF49533-A3E9-4BA8-BCC9-503A836D4887}" type="presOf" srcId="{67F07814-94F5-4C41-9E92-D8577034EB5B}" destId="{65DA1D90-08B4-42CD-A848-4F6E0442B96A}" srcOrd="0" destOrd="0" presId="urn:microsoft.com/office/officeart/2005/8/layout/hierarchy1"/>
    <dgm:cxn modelId="{F3A40536-387A-4DDB-AE4E-B0887923B98F}" srcId="{B2049687-6650-47D4-865A-47BE97C26433}" destId="{662BBB3F-342F-4359-9D9F-078AC13E3523}" srcOrd="5" destOrd="0" parTransId="{CF1440F1-22BF-413A-B7F8-30D9A1C8EA25}" sibTransId="{FE25ABCA-9255-4A14-9A4A-8D8DFB80BABE}"/>
    <dgm:cxn modelId="{27737637-3E96-4400-A4DC-60FC8772E272}" type="presOf" srcId="{2558950E-4753-4DCE-A9B9-3B254AE21B97}" destId="{AF6722BD-0F2B-4192-ADA9-FCC12852203C}" srcOrd="0" destOrd="0" presId="urn:microsoft.com/office/officeart/2005/8/layout/hierarchy1"/>
    <dgm:cxn modelId="{5FDB2738-8424-4FB8-A3CD-EC4F752AA81D}" type="presOf" srcId="{01DE2C38-70F5-4E82-99F6-082EC6D001B9}" destId="{683A1B10-06A2-4313-93AA-F82FB79AC7EF}" srcOrd="0" destOrd="0" presId="urn:microsoft.com/office/officeart/2005/8/layout/hierarchy1"/>
    <dgm:cxn modelId="{53D74639-2D3F-4FC3-BD61-BE033F6A3045}" type="presOf" srcId="{CDE50CCD-490B-4A27-BDB0-E4F7DE4E7C32}" destId="{4B337CDC-F250-4D53-BA89-801278D7C8CB}" srcOrd="0" destOrd="0" presId="urn:microsoft.com/office/officeart/2005/8/layout/hierarchy1"/>
    <dgm:cxn modelId="{1790F340-5A16-4735-A94D-B0CBA865B73C}" type="presOf" srcId="{CF1440F1-22BF-413A-B7F8-30D9A1C8EA25}" destId="{C5A26B56-AF01-4FF9-ADA6-F6068D77B70B}" srcOrd="0" destOrd="0" presId="urn:microsoft.com/office/officeart/2005/8/layout/hierarchy1"/>
    <dgm:cxn modelId="{EBC8A068-F81B-4032-A167-71E6E2A96EFA}" srcId="{B2049687-6650-47D4-865A-47BE97C26433}" destId="{CFFCDA33-2CDE-4969-86F9-A873448321A9}" srcOrd="1" destOrd="0" parTransId="{CDE50CCD-490B-4A27-BDB0-E4F7DE4E7C32}" sibTransId="{6640C598-E4EE-4EFB-9B06-13A88ABE9A73}"/>
    <dgm:cxn modelId="{FFB09B6E-7F0A-45BF-9EBB-01C2FF94FF72}" type="presOf" srcId="{86661337-CB4C-4866-B266-45F63563F0EB}" destId="{229436E5-EDD5-42AE-A3B0-0A7BAEBF5278}" srcOrd="0" destOrd="0" presId="urn:microsoft.com/office/officeart/2005/8/layout/hierarchy1"/>
    <dgm:cxn modelId="{EB86BB70-D732-4AFD-938A-D93CE3093E23}" type="presOf" srcId="{32615564-A051-45CF-8292-EF20A542E1ED}" destId="{4A44B9E2-37EE-4EC4-90A1-EC482ABBEA30}" srcOrd="0" destOrd="0" presId="urn:microsoft.com/office/officeart/2005/8/layout/hierarchy1"/>
    <dgm:cxn modelId="{7B1BDC52-B4FF-49A2-9E04-91CA7A005F56}" type="presOf" srcId="{5C7F3226-7F3F-4E22-9F54-433C50309F16}" destId="{7D4E13B2-9DD2-41C4-A735-88FA5F287C1F}" srcOrd="0" destOrd="0" presId="urn:microsoft.com/office/officeart/2005/8/layout/hierarchy1"/>
    <dgm:cxn modelId="{5F926773-2234-42A7-A515-11BF7A036B7A}" srcId="{86661337-CB4C-4866-B266-45F63563F0EB}" destId="{59856430-415D-4EC0-8071-68635B991BD8}" srcOrd="0" destOrd="0" parTransId="{C7135CA1-A867-4E5A-9E78-6DB3E9B238AA}" sibTransId="{57DB3747-B9B5-47A2-9B59-D4C8123DE09E}"/>
    <dgm:cxn modelId="{81174D56-C0E4-45ED-A27E-84DA33773961}" srcId="{67F07814-94F5-4C41-9E92-D8577034EB5B}" destId="{89CF3918-E35B-4F88-A061-0E5DD9C70A6B}" srcOrd="0" destOrd="0" parTransId="{122FA871-1D1B-45CC-93BF-2D9667BF9B50}" sibTransId="{027BA302-6B8F-4947-91E8-DE50175976BD}"/>
    <dgm:cxn modelId="{74834177-6B37-4588-9D88-878D5792B454}" type="presOf" srcId="{93A5D4AB-28A2-4B7E-A9FA-9DC6382D37EC}" destId="{C31237DA-D844-4C24-BF54-7E6E74127F1A}" srcOrd="0" destOrd="0" presId="urn:microsoft.com/office/officeart/2005/8/layout/hierarchy1"/>
    <dgm:cxn modelId="{DEF73782-9998-4023-8825-0124DCEF2539}" srcId="{B2049687-6650-47D4-865A-47BE97C26433}" destId="{32615564-A051-45CF-8292-EF20A542E1ED}" srcOrd="6" destOrd="0" parTransId="{01DE2C38-70F5-4E82-99F6-082EC6D001B9}" sibTransId="{B2AC81C4-CDA1-48C3-896F-A8693A79F735}"/>
    <dgm:cxn modelId="{B7090188-CD22-441E-9046-B01DE30FD541}" type="presOf" srcId="{63633FB5-B57F-4865-A219-A631B6EC1BB6}" destId="{1D45C219-6EBE-44A8-8ED2-4A8396E93F5C}" srcOrd="0" destOrd="0" presId="urn:microsoft.com/office/officeart/2005/8/layout/hierarchy1"/>
    <dgm:cxn modelId="{E05044A4-56BE-4513-AE6F-8E2148217EFC}" type="presOf" srcId="{EED49672-69C6-4258-9487-932FC23B9A45}" destId="{8A7E7095-B091-4731-8F82-58E861F08772}" srcOrd="0" destOrd="0" presId="urn:microsoft.com/office/officeart/2005/8/layout/hierarchy1"/>
    <dgm:cxn modelId="{251F83A5-DB75-4F80-B975-2834284E16E4}" type="presOf" srcId="{B2B555B4-0C7B-40B8-ACDE-AE84C0D7396C}" destId="{FA96D00F-4A2E-4B25-BBE5-F15C05F09884}" srcOrd="0" destOrd="0" presId="urn:microsoft.com/office/officeart/2005/8/layout/hierarchy1"/>
    <dgm:cxn modelId="{788DCCA8-22CF-47B8-A90C-3E07AB88405B}" type="presOf" srcId="{5BEA1169-3D74-467E-8DD2-063EDACC1457}" destId="{AE33D5A0-C7EF-4C45-81C8-D665D57608D2}" srcOrd="0" destOrd="0" presId="urn:microsoft.com/office/officeart/2005/8/layout/hierarchy1"/>
    <dgm:cxn modelId="{B3C814AE-5D98-4EDA-B7D6-070FA443B9B2}" srcId="{86661337-CB4C-4866-B266-45F63563F0EB}" destId="{63633FB5-B57F-4865-A219-A631B6EC1BB6}" srcOrd="4" destOrd="0" parTransId="{93A5D4AB-28A2-4B7E-A9FA-9DC6382D37EC}" sibTransId="{7CB10428-82E4-459D-AD4E-B6047CAC67FE}"/>
    <dgm:cxn modelId="{707821B2-7680-4352-8020-7FDE1528C579}" srcId="{86661337-CB4C-4866-B266-45F63563F0EB}" destId="{B2049687-6650-47D4-865A-47BE97C26433}" srcOrd="2" destOrd="0" parTransId="{01270A30-D5E8-49CA-B5FA-F2D6686BED1E}" sibTransId="{D3B68D18-E691-45B2-BBBD-67967F4268F4}"/>
    <dgm:cxn modelId="{6C54DAB7-AF93-4A66-A970-025B6722670D}" srcId="{B2049687-6650-47D4-865A-47BE97C26433}" destId="{031A8ACD-4D83-4B8B-9F9D-C9762503F9CC}" srcOrd="3" destOrd="0" parTransId="{5BEA1169-3D74-467E-8DD2-063EDACC1457}" sibTransId="{44FC9021-1F4A-4C3D-9A0F-36C936BBE165}"/>
    <dgm:cxn modelId="{9665AFB8-3042-4659-9EFA-4AF6B6AA722E}" type="presOf" srcId="{5C3F1185-0CFC-428C-A529-348E43A1BF26}" destId="{3DA30236-EBC1-4325-9163-4E131EC3C7A5}" srcOrd="0" destOrd="0" presId="urn:microsoft.com/office/officeart/2005/8/layout/hierarchy1"/>
    <dgm:cxn modelId="{468E05BF-DD6E-4583-A8BC-C09533633F4F}" type="presOf" srcId="{C7135CA1-A867-4E5A-9E78-6DB3E9B238AA}" destId="{E24F491D-B560-46DF-A20F-CCEEA1A248ED}" srcOrd="0" destOrd="0" presId="urn:microsoft.com/office/officeart/2005/8/layout/hierarchy1"/>
    <dgm:cxn modelId="{9C30E9BF-12D1-4DE1-9AA3-D6D2F43E30D1}" type="presOf" srcId="{D4462453-E91A-43CA-94A3-02C6DBC28A34}" destId="{C05A31E4-7EA3-4725-89CD-080E442CE70D}" srcOrd="0" destOrd="0" presId="urn:microsoft.com/office/officeart/2005/8/layout/hierarchy1"/>
    <dgm:cxn modelId="{01EE03C5-31BD-4AAF-A982-9EDDDAA436EC}" type="presOf" srcId="{59856430-415D-4EC0-8071-68635B991BD8}" destId="{76E54749-DFCE-41B3-80D9-CDFFE82FC8FC}" srcOrd="0" destOrd="0" presId="urn:microsoft.com/office/officeart/2005/8/layout/hierarchy1"/>
    <dgm:cxn modelId="{DD1F43CE-3C95-463C-A38E-F7E438B89922}" srcId="{86661337-CB4C-4866-B266-45F63563F0EB}" destId="{9C07953B-520F-4F91-B321-2326CF833C77}" srcOrd="1" destOrd="0" parTransId="{5C3F1185-0CFC-428C-A529-348E43A1BF26}" sibTransId="{0277BCFC-630D-440B-98F5-C7CE0E91C145}"/>
    <dgm:cxn modelId="{CB47FBCE-CDBB-4856-B699-74BA9330CBCC}" type="presOf" srcId="{CFFCDA33-2CDE-4969-86F9-A873448321A9}" destId="{C5AF6905-FC20-49A1-94F4-AC8B0C20706F}" srcOrd="0" destOrd="0" presId="urn:microsoft.com/office/officeart/2005/8/layout/hierarchy1"/>
    <dgm:cxn modelId="{117D0CD8-5F6B-4E14-9072-18BABE81320A}" srcId="{B2049687-6650-47D4-865A-47BE97C26433}" destId="{2558950E-4753-4DCE-A9B9-3B254AE21B97}" srcOrd="0" destOrd="0" parTransId="{F6FA7E7B-2240-420E-80E5-DA19418C610A}" sibTransId="{AE507455-0F96-47FB-B89B-1F1C4A64C775}"/>
    <dgm:cxn modelId="{BAC76ADE-1098-49A8-9AB3-5B1DEEAB187B}" type="presOf" srcId="{8A5A0192-96C6-4708-88CC-C10A61EBC266}" destId="{FBE1695D-0FFB-4960-A154-7CBF08CA09E6}" srcOrd="0" destOrd="0" presId="urn:microsoft.com/office/officeart/2005/8/layout/hierarchy1"/>
    <dgm:cxn modelId="{6B54D9E9-43F1-4ACB-80C9-03FFBBFE767C}" type="presOf" srcId="{662BBB3F-342F-4359-9D9F-078AC13E3523}" destId="{59615829-4656-4DCD-A4CB-FA005B15CA86}" srcOrd="0" destOrd="0" presId="urn:microsoft.com/office/officeart/2005/8/layout/hierarchy1"/>
    <dgm:cxn modelId="{07C12AEB-C8F7-4F56-AAD0-A8396DF8EC0E}" type="presOf" srcId="{5FD5897A-97FE-481B-B06C-7977A6F7FCF6}" destId="{7B5BA96C-6ACC-4685-8FF2-C22540017E71}" srcOrd="0" destOrd="0" presId="urn:microsoft.com/office/officeart/2005/8/layout/hierarchy1"/>
    <dgm:cxn modelId="{FDC82BEB-7D2E-417C-865B-2180B1065543}" type="presOf" srcId="{031A8ACD-4D83-4B8B-9F9D-C9762503F9CC}" destId="{7768AEE8-DA40-48A4-9F88-FDDD4EF9D03B}" srcOrd="0" destOrd="0" presId="urn:microsoft.com/office/officeart/2005/8/layout/hierarchy1"/>
    <dgm:cxn modelId="{B2DBF2EB-CF64-481C-ABAE-07AA9645E000}" srcId="{5FD5897A-97FE-481B-B06C-7977A6F7FCF6}" destId="{67F07814-94F5-4C41-9E92-D8577034EB5B}" srcOrd="0" destOrd="0" parTransId="{1BD87B15-46D9-464F-96ED-559576F17DAF}" sibTransId="{5E8159FF-4BE0-4478-B768-EC3FEDEA68F1}"/>
    <dgm:cxn modelId="{637073C6-F9EC-41B8-BA55-C44CB65217CC}" type="presParOf" srcId="{7B5BA96C-6ACC-4685-8FF2-C22540017E71}" destId="{CA4EFEF1-2A19-4228-AB61-2FC0CCAD2B56}" srcOrd="0" destOrd="0" presId="urn:microsoft.com/office/officeart/2005/8/layout/hierarchy1"/>
    <dgm:cxn modelId="{88608E21-FD4C-41FD-8CCF-9A611B68CA6A}" type="presParOf" srcId="{CA4EFEF1-2A19-4228-AB61-2FC0CCAD2B56}" destId="{7E3DA26C-5571-43BA-ACD5-88F841074618}" srcOrd="0" destOrd="0" presId="urn:microsoft.com/office/officeart/2005/8/layout/hierarchy1"/>
    <dgm:cxn modelId="{C7C73BE3-8F5E-47CD-AA0D-4400A171A1C0}" type="presParOf" srcId="{7E3DA26C-5571-43BA-ACD5-88F841074618}" destId="{F0B11835-A8FE-4FC5-8879-94472A643F25}" srcOrd="0" destOrd="0" presId="urn:microsoft.com/office/officeart/2005/8/layout/hierarchy1"/>
    <dgm:cxn modelId="{D4D1270D-C2F5-4A14-9611-7F5342DBBE9E}" type="presParOf" srcId="{7E3DA26C-5571-43BA-ACD5-88F841074618}" destId="{65DA1D90-08B4-42CD-A848-4F6E0442B96A}" srcOrd="1" destOrd="0" presId="urn:microsoft.com/office/officeart/2005/8/layout/hierarchy1"/>
    <dgm:cxn modelId="{AFA2C2A7-2B68-48AE-9638-48BA24B7899E}" type="presParOf" srcId="{CA4EFEF1-2A19-4228-AB61-2FC0CCAD2B56}" destId="{1E1934CA-7FF8-41B8-A2AC-8436CF1B6796}" srcOrd="1" destOrd="0" presId="urn:microsoft.com/office/officeart/2005/8/layout/hierarchy1"/>
    <dgm:cxn modelId="{FCC8064E-E98C-4D1F-9840-A53A8DA94239}" type="presParOf" srcId="{1E1934CA-7FF8-41B8-A2AC-8436CF1B6796}" destId="{B721FC02-E7A5-40A3-9149-5D1C8BF307CE}" srcOrd="0" destOrd="0" presId="urn:microsoft.com/office/officeart/2005/8/layout/hierarchy1"/>
    <dgm:cxn modelId="{D6AF7BB2-5544-42ED-B109-B6A1854BA9DC}" type="presParOf" srcId="{1E1934CA-7FF8-41B8-A2AC-8436CF1B6796}" destId="{BE72F5A8-85EE-400B-B3F0-83B16165F86C}" srcOrd="1" destOrd="0" presId="urn:microsoft.com/office/officeart/2005/8/layout/hierarchy1"/>
    <dgm:cxn modelId="{0AA6834D-F8B1-425E-9F49-509D776DFD21}" type="presParOf" srcId="{BE72F5A8-85EE-400B-B3F0-83B16165F86C}" destId="{3BF65055-F40E-492F-9722-D8503E8A0981}" srcOrd="0" destOrd="0" presId="urn:microsoft.com/office/officeart/2005/8/layout/hierarchy1"/>
    <dgm:cxn modelId="{0E64F794-B801-46F0-B1AB-3BCACFA19FA5}" type="presParOf" srcId="{3BF65055-F40E-492F-9722-D8503E8A0981}" destId="{092FC3B0-BB98-4927-B464-F7128C1F0043}" srcOrd="0" destOrd="0" presId="urn:microsoft.com/office/officeart/2005/8/layout/hierarchy1"/>
    <dgm:cxn modelId="{5DD3A4EC-F62C-48C3-B4A0-2DD8DE91F4D2}" type="presParOf" srcId="{3BF65055-F40E-492F-9722-D8503E8A0981}" destId="{66AF9562-0829-494F-B34B-A14FB972E792}" srcOrd="1" destOrd="0" presId="urn:microsoft.com/office/officeart/2005/8/layout/hierarchy1"/>
    <dgm:cxn modelId="{A9136A6F-54EB-4E0B-8546-948E17523928}" type="presParOf" srcId="{BE72F5A8-85EE-400B-B3F0-83B16165F86C}" destId="{D1366535-CF73-459D-9FA2-3FA78A7BDBC7}" srcOrd="1" destOrd="0" presId="urn:microsoft.com/office/officeart/2005/8/layout/hierarchy1"/>
    <dgm:cxn modelId="{82E0784C-284C-4021-ACB7-04C95FD187C1}" type="presParOf" srcId="{1E1934CA-7FF8-41B8-A2AC-8436CF1B6796}" destId="{711EB911-D5EF-4055-8049-0CDF1ADE1A5A}" srcOrd="2" destOrd="0" presId="urn:microsoft.com/office/officeart/2005/8/layout/hierarchy1"/>
    <dgm:cxn modelId="{2367C530-2BCA-4368-8B44-E5AB3CC7D530}" type="presParOf" srcId="{1E1934CA-7FF8-41B8-A2AC-8436CF1B6796}" destId="{52AE07F9-7D89-43EE-BFAE-E1F8128A66D2}" srcOrd="3" destOrd="0" presId="urn:microsoft.com/office/officeart/2005/8/layout/hierarchy1"/>
    <dgm:cxn modelId="{4437A99B-C7E1-46E2-8C07-60AC3C61060C}" type="presParOf" srcId="{52AE07F9-7D89-43EE-BFAE-E1F8128A66D2}" destId="{460371C7-62E7-4DE1-8363-3A15850DECF1}" srcOrd="0" destOrd="0" presId="urn:microsoft.com/office/officeart/2005/8/layout/hierarchy1"/>
    <dgm:cxn modelId="{A32C3F47-BEFA-4975-AA86-695903494503}" type="presParOf" srcId="{460371C7-62E7-4DE1-8363-3A15850DECF1}" destId="{52826BFE-0710-431D-942C-5E3B2132C9BE}" srcOrd="0" destOrd="0" presId="urn:microsoft.com/office/officeart/2005/8/layout/hierarchy1"/>
    <dgm:cxn modelId="{001CC6CA-B40C-4303-9414-EF39C32D58C0}" type="presParOf" srcId="{460371C7-62E7-4DE1-8363-3A15850DECF1}" destId="{229436E5-EDD5-42AE-A3B0-0A7BAEBF5278}" srcOrd="1" destOrd="0" presId="urn:microsoft.com/office/officeart/2005/8/layout/hierarchy1"/>
    <dgm:cxn modelId="{904F0EDF-FB91-4463-BF43-91967E779136}" type="presParOf" srcId="{52AE07F9-7D89-43EE-BFAE-E1F8128A66D2}" destId="{AD60D83F-2286-4BAD-8652-5B622751FC46}" srcOrd="1" destOrd="0" presId="urn:microsoft.com/office/officeart/2005/8/layout/hierarchy1"/>
    <dgm:cxn modelId="{E100DA96-3443-4563-B7BA-7122778B10C0}" type="presParOf" srcId="{AD60D83F-2286-4BAD-8652-5B622751FC46}" destId="{E24F491D-B560-46DF-A20F-CCEEA1A248ED}" srcOrd="0" destOrd="0" presId="urn:microsoft.com/office/officeart/2005/8/layout/hierarchy1"/>
    <dgm:cxn modelId="{04B9DE6D-DD86-45B1-AAC8-EF98AACEB181}" type="presParOf" srcId="{AD60D83F-2286-4BAD-8652-5B622751FC46}" destId="{66D22D2B-AEEF-43C8-AA4E-D303787CDC97}" srcOrd="1" destOrd="0" presId="urn:microsoft.com/office/officeart/2005/8/layout/hierarchy1"/>
    <dgm:cxn modelId="{C98AA487-6394-459F-A73C-B6A42A12933C}" type="presParOf" srcId="{66D22D2B-AEEF-43C8-AA4E-D303787CDC97}" destId="{F260F65A-097F-433F-AC69-E3F664A5E197}" srcOrd="0" destOrd="0" presId="urn:microsoft.com/office/officeart/2005/8/layout/hierarchy1"/>
    <dgm:cxn modelId="{DC68312C-147B-402B-A9D8-96FCCC5DF431}" type="presParOf" srcId="{F260F65A-097F-433F-AC69-E3F664A5E197}" destId="{51FFB5EF-8E59-4789-9551-BE1A321F81B1}" srcOrd="0" destOrd="0" presId="urn:microsoft.com/office/officeart/2005/8/layout/hierarchy1"/>
    <dgm:cxn modelId="{B6EE60EF-CC75-4AC3-BE8A-F15879EE1E65}" type="presParOf" srcId="{F260F65A-097F-433F-AC69-E3F664A5E197}" destId="{76E54749-DFCE-41B3-80D9-CDFFE82FC8FC}" srcOrd="1" destOrd="0" presId="urn:microsoft.com/office/officeart/2005/8/layout/hierarchy1"/>
    <dgm:cxn modelId="{AAEA8EBF-D6DB-401F-A2EE-1E1FC48FA902}" type="presParOf" srcId="{66D22D2B-AEEF-43C8-AA4E-D303787CDC97}" destId="{8BE922A9-CB0B-417E-AD4B-C25FFFFE2212}" srcOrd="1" destOrd="0" presId="urn:microsoft.com/office/officeart/2005/8/layout/hierarchy1"/>
    <dgm:cxn modelId="{25ADA3E1-0222-4CAA-A9CE-4B24B08A181D}" type="presParOf" srcId="{AD60D83F-2286-4BAD-8652-5B622751FC46}" destId="{3DA30236-EBC1-4325-9163-4E131EC3C7A5}" srcOrd="2" destOrd="0" presId="urn:microsoft.com/office/officeart/2005/8/layout/hierarchy1"/>
    <dgm:cxn modelId="{3E38186B-A655-46AC-87A5-1FB6706CF566}" type="presParOf" srcId="{AD60D83F-2286-4BAD-8652-5B622751FC46}" destId="{076993C5-70E4-4AF5-81CA-9F1F8048A434}" srcOrd="3" destOrd="0" presId="urn:microsoft.com/office/officeart/2005/8/layout/hierarchy1"/>
    <dgm:cxn modelId="{AFC0C16F-9D64-47B6-A182-9C7EC4F13BDE}" type="presParOf" srcId="{076993C5-70E4-4AF5-81CA-9F1F8048A434}" destId="{060693C8-9C57-4FE9-877A-A69F82C3C887}" srcOrd="0" destOrd="0" presId="urn:microsoft.com/office/officeart/2005/8/layout/hierarchy1"/>
    <dgm:cxn modelId="{70A2A88A-8189-4CCE-85CD-73ED7E208016}" type="presParOf" srcId="{060693C8-9C57-4FE9-877A-A69F82C3C887}" destId="{4F3E4F80-EE82-4E4C-8632-85AA6916AA0B}" srcOrd="0" destOrd="0" presId="urn:microsoft.com/office/officeart/2005/8/layout/hierarchy1"/>
    <dgm:cxn modelId="{617F3EF9-2E16-468E-B865-B3F7DC180C47}" type="presParOf" srcId="{060693C8-9C57-4FE9-877A-A69F82C3C887}" destId="{2FA33401-2264-43BB-9290-36D7AC767FF8}" srcOrd="1" destOrd="0" presId="urn:microsoft.com/office/officeart/2005/8/layout/hierarchy1"/>
    <dgm:cxn modelId="{72AA283A-275E-40C3-A772-24AB708CF222}" type="presParOf" srcId="{076993C5-70E4-4AF5-81CA-9F1F8048A434}" destId="{CCED39B6-4B73-4672-B2D3-9404F34557A4}" srcOrd="1" destOrd="0" presId="urn:microsoft.com/office/officeart/2005/8/layout/hierarchy1"/>
    <dgm:cxn modelId="{BDEFC1FB-31F8-4876-B707-DBF04CF21CCE}" type="presParOf" srcId="{AD60D83F-2286-4BAD-8652-5B622751FC46}" destId="{2F4B4A81-8CD6-4EA4-9879-28626E09A05F}" srcOrd="4" destOrd="0" presId="urn:microsoft.com/office/officeart/2005/8/layout/hierarchy1"/>
    <dgm:cxn modelId="{7AFF85BF-272F-4A38-83F9-3EAB4222714B}" type="presParOf" srcId="{AD60D83F-2286-4BAD-8652-5B622751FC46}" destId="{C1D83D74-4F93-4A9A-AED6-B380640E3019}" srcOrd="5" destOrd="0" presId="urn:microsoft.com/office/officeart/2005/8/layout/hierarchy1"/>
    <dgm:cxn modelId="{2AEE41D6-89B7-46C1-B878-616DC0214072}" type="presParOf" srcId="{C1D83D74-4F93-4A9A-AED6-B380640E3019}" destId="{BF111EAB-3DBB-4B1A-A909-246C419E146F}" srcOrd="0" destOrd="0" presId="urn:microsoft.com/office/officeart/2005/8/layout/hierarchy1"/>
    <dgm:cxn modelId="{01F2171D-1FBD-4C2B-97FE-B3FC1A11FD23}" type="presParOf" srcId="{BF111EAB-3DBB-4B1A-A909-246C419E146F}" destId="{745E69F2-664F-4330-A444-8D1E8EC621D1}" srcOrd="0" destOrd="0" presId="urn:microsoft.com/office/officeart/2005/8/layout/hierarchy1"/>
    <dgm:cxn modelId="{8EEDB203-8550-4A21-A58B-6B94FEFB037D}" type="presParOf" srcId="{BF111EAB-3DBB-4B1A-A909-246C419E146F}" destId="{8060F4AF-9B2B-48BC-9332-07418C9145B0}" srcOrd="1" destOrd="0" presId="urn:microsoft.com/office/officeart/2005/8/layout/hierarchy1"/>
    <dgm:cxn modelId="{8DC2446E-5780-45EF-960D-32E6BE1A13EF}" type="presParOf" srcId="{C1D83D74-4F93-4A9A-AED6-B380640E3019}" destId="{35441439-24AD-46E1-99A9-26F846257BD8}" srcOrd="1" destOrd="0" presId="urn:microsoft.com/office/officeart/2005/8/layout/hierarchy1"/>
    <dgm:cxn modelId="{649BE31F-D5E8-4631-A92C-95148E32C9EF}" type="presParOf" srcId="{35441439-24AD-46E1-99A9-26F846257BD8}" destId="{02B527BB-89A5-42D4-8210-69CDFE9AC1B3}" srcOrd="0" destOrd="0" presId="urn:microsoft.com/office/officeart/2005/8/layout/hierarchy1"/>
    <dgm:cxn modelId="{9C83288F-7737-451F-BC05-BF4D0C299EB4}" type="presParOf" srcId="{35441439-24AD-46E1-99A9-26F846257BD8}" destId="{94C96EDA-4E99-45BA-B764-322941F85292}" srcOrd="1" destOrd="0" presId="urn:microsoft.com/office/officeart/2005/8/layout/hierarchy1"/>
    <dgm:cxn modelId="{74DFDFC5-D79F-46C4-AF19-75246324F20D}" type="presParOf" srcId="{94C96EDA-4E99-45BA-B764-322941F85292}" destId="{CC6D4E8B-AF29-46B5-9E77-5E736E1C62E0}" srcOrd="0" destOrd="0" presId="urn:microsoft.com/office/officeart/2005/8/layout/hierarchy1"/>
    <dgm:cxn modelId="{B4E04C79-71FE-4BA1-A48A-20BD01AA8E27}" type="presParOf" srcId="{CC6D4E8B-AF29-46B5-9E77-5E736E1C62E0}" destId="{003EDA7E-E2D1-4C56-9F4E-AD986FF105CD}" srcOrd="0" destOrd="0" presId="urn:microsoft.com/office/officeart/2005/8/layout/hierarchy1"/>
    <dgm:cxn modelId="{DE6F1820-0FB1-4A52-BE4F-CD4A5E97640C}" type="presParOf" srcId="{CC6D4E8B-AF29-46B5-9E77-5E736E1C62E0}" destId="{AF6722BD-0F2B-4192-ADA9-FCC12852203C}" srcOrd="1" destOrd="0" presId="urn:microsoft.com/office/officeart/2005/8/layout/hierarchy1"/>
    <dgm:cxn modelId="{BFAB8ED5-71EF-4359-88BC-3EA1E05858F8}" type="presParOf" srcId="{94C96EDA-4E99-45BA-B764-322941F85292}" destId="{5CFD71EE-2FB8-4847-AC94-13246E3052A4}" srcOrd="1" destOrd="0" presId="urn:microsoft.com/office/officeart/2005/8/layout/hierarchy1"/>
    <dgm:cxn modelId="{18EBF87F-001B-466A-95BF-D38F4E307972}" type="presParOf" srcId="{35441439-24AD-46E1-99A9-26F846257BD8}" destId="{4B337CDC-F250-4D53-BA89-801278D7C8CB}" srcOrd="2" destOrd="0" presId="urn:microsoft.com/office/officeart/2005/8/layout/hierarchy1"/>
    <dgm:cxn modelId="{5A64DFF2-F2CC-4DE6-AF42-6132407BC515}" type="presParOf" srcId="{35441439-24AD-46E1-99A9-26F846257BD8}" destId="{8C5AEDA8-7271-4B58-B718-6365DEAF6D60}" srcOrd="3" destOrd="0" presId="urn:microsoft.com/office/officeart/2005/8/layout/hierarchy1"/>
    <dgm:cxn modelId="{4C98FA1C-39A9-4786-918B-7CA5B9088CDE}" type="presParOf" srcId="{8C5AEDA8-7271-4B58-B718-6365DEAF6D60}" destId="{D6F9B455-634C-40D1-85C3-6B4E88FDD0EE}" srcOrd="0" destOrd="0" presId="urn:microsoft.com/office/officeart/2005/8/layout/hierarchy1"/>
    <dgm:cxn modelId="{F75DC2C6-FC2B-4E9D-9943-F1A33CB1FF76}" type="presParOf" srcId="{D6F9B455-634C-40D1-85C3-6B4E88FDD0EE}" destId="{2C9554DF-7818-4F6D-9495-8EC2BE2A9234}" srcOrd="0" destOrd="0" presId="urn:microsoft.com/office/officeart/2005/8/layout/hierarchy1"/>
    <dgm:cxn modelId="{7CDCBF50-0EC9-495E-B268-30A6FC58E015}" type="presParOf" srcId="{D6F9B455-634C-40D1-85C3-6B4E88FDD0EE}" destId="{C5AF6905-FC20-49A1-94F4-AC8B0C20706F}" srcOrd="1" destOrd="0" presId="urn:microsoft.com/office/officeart/2005/8/layout/hierarchy1"/>
    <dgm:cxn modelId="{E343281F-D00E-48B7-81D5-C45B160FFDA2}" type="presParOf" srcId="{8C5AEDA8-7271-4B58-B718-6365DEAF6D60}" destId="{9CE0000C-C42B-41AB-BF4D-5984EB0D58E2}" srcOrd="1" destOrd="0" presId="urn:microsoft.com/office/officeart/2005/8/layout/hierarchy1"/>
    <dgm:cxn modelId="{B5657FBE-8CB4-48EE-B283-F20D44398CB3}" type="presParOf" srcId="{35441439-24AD-46E1-99A9-26F846257BD8}" destId="{FBE1695D-0FFB-4960-A154-7CBF08CA09E6}" srcOrd="4" destOrd="0" presId="urn:microsoft.com/office/officeart/2005/8/layout/hierarchy1"/>
    <dgm:cxn modelId="{2ED63318-D2DF-4EE7-85FD-298C9B31C2FA}" type="presParOf" srcId="{35441439-24AD-46E1-99A9-26F846257BD8}" destId="{871A174A-321F-4C65-91FB-A616DB764BA9}" srcOrd="5" destOrd="0" presId="urn:microsoft.com/office/officeart/2005/8/layout/hierarchy1"/>
    <dgm:cxn modelId="{BC762C2B-2BAB-40E8-BE0A-626D7A4DF711}" type="presParOf" srcId="{871A174A-321F-4C65-91FB-A616DB764BA9}" destId="{8A7D28F9-2BE6-4A0C-AF11-79EC02ECC21D}" srcOrd="0" destOrd="0" presId="urn:microsoft.com/office/officeart/2005/8/layout/hierarchy1"/>
    <dgm:cxn modelId="{4AB8D5B3-BDF8-40BF-8068-817F0D524A78}" type="presParOf" srcId="{8A7D28F9-2BE6-4A0C-AF11-79EC02ECC21D}" destId="{FFC27296-EB02-4367-97D7-565AB0BB0167}" srcOrd="0" destOrd="0" presId="urn:microsoft.com/office/officeart/2005/8/layout/hierarchy1"/>
    <dgm:cxn modelId="{1203A7B0-A77A-44E8-A0EF-E580369B1342}" type="presParOf" srcId="{8A7D28F9-2BE6-4A0C-AF11-79EC02ECC21D}" destId="{FA96D00F-4A2E-4B25-BBE5-F15C05F09884}" srcOrd="1" destOrd="0" presId="urn:microsoft.com/office/officeart/2005/8/layout/hierarchy1"/>
    <dgm:cxn modelId="{B889AEBC-DEBE-4279-AC71-B0074BE00895}" type="presParOf" srcId="{871A174A-321F-4C65-91FB-A616DB764BA9}" destId="{A92D4F3E-4185-44E8-B6CE-1EFEEFF9C42A}" srcOrd="1" destOrd="0" presId="urn:microsoft.com/office/officeart/2005/8/layout/hierarchy1"/>
    <dgm:cxn modelId="{616AC1F1-FEC0-4CF2-AD89-9E89985ED893}" type="presParOf" srcId="{35441439-24AD-46E1-99A9-26F846257BD8}" destId="{AE33D5A0-C7EF-4C45-81C8-D665D57608D2}" srcOrd="6" destOrd="0" presId="urn:microsoft.com/office/officeart/2005/8/layout/hierarchy1"/>
    <dgm:cxn modelId="{1590FB0E-511D-4141-88D0-AE6B9CFC3738}" type="presParOf" srcId="{35441439-24AD-46E1-99A9-26F846257BD8}" destId="{41F55F8B-C16D-444E-A59B-4C3252C11481}" srcOrd="7" destOrd="0" presId="urn:microsoft.com/office/officeart/2005/8/layout/hierarchy1"/>
    <dgm:cxn modelId="{9B530EFD-2CBC-4312-9A9F-8137DA6C0B68}" type="presParOf" srcId="{41F55F8B-C16D-444E-A59B-4C3252C11481}" destId="{EFB45F99-976E-407B-8AE5-0B8CC7140FAA}" srcOrd="0" destOrd="0" presId="urn:microsoft.com/office/officeart/2005/8/layout/hierarchy1"/>
    <dgm:cxn modelId="{E84A1884-85D1-4DD9-B4AE-469AE63E512E}" type="presParOf" srcId="{EFB45F99-976E-407B-8AE5-0B8CC7140FAA}" destId="{368CC158-7FD4-44F2-B0E1-6CBA67E29EA8}" srcOrd="0" destOrd="0" presId="urn:microsoft.com/office/officeart/2005/8/layout/hierarchy1"/>
    <dgm:cxn modelId="{6D3935B2-7D33-4DD3-96BD-47CCF5B1D867}" type="presParOf" srcId="{EFB45F99-976E-407B-8AE5-0B8CC7140FAA}" destId="{7768AEE8-DA40-48A4-9F88-FDDD4EF9D03B}" srcOrd="1" destOrd="0" presId="urn:microsoft.com/office/officeart/2005/8/layout/hierarchy1"/>
    <dgm:cxn modelId="{454AF674-3DF3-4481-8044-00ECE23A1BFF}" type="presParOf" srcId="{41F55F8B-C16D-444E-A59B-4C3252C11481}" destId="{EAB59377-E8F3-4BD8-A6F8-267388A33F27}" srcOrd="1" destOrd="0" presId="urn:microsoft.com/office/officeart/2005/8/layout/hierarchy1"/>
    <dgm:cxn modelId="{BE6BE714-A580-46FE-ABD1-31021F9DD945}" type="presParOf" srcId="{35441439-24AD-46E1-99A9-26F846257BD8}" destId="{92E85DC7-794D-42D4-BCF2-C6A4EB2F50AB}" srcOrd="8" destOrd="0" presId="urn:microsoft.com/office/officeart/2005/8/layout/hierarchy1"/>
    <dgm:cxn modelId="{5A6CE0C0-C94C-470E-BA99-D4134B92E2A8}" type="presParOf" srcId="{35441439-24AD-46E1-99A9-26F846257BD8}" destId="{061B7485-652B-40EE-9A14-0E4B59E0B909}" srcOrd="9" destOrd="0" presId="urn:microsoft.com/office/officeart/2005/8/layout/hierarchy1"/>
    <dgm:cxn modelId="{02BFC302-4438-436E-9DBE-D4EB194AAB42}" type="presParOf" srcId="{061B7485-652B-40EE-9A14-0E4B59E0B909}" destId="{413BB9AD-E492-4D06-9127-A765134BA9F3}" srcOrd="0" destOrd="0" presId="urn:microsoft.com/office/officeart/2005/8/layout/hierarchy1"/>
    <dgm:cxn modelId="{E314466A-04D1-4CDB-A86C-EA5AB27A0A5F}" type="presParOf" srcId="{413BB9AD-E492-4D06-9127-A765134BA9F3}" destId="{4EFC4261-EA68-41F8-9BA0-3FE280A894D3}" srcOrd="0" destOrd="0" presId="urn:microsoft.com/office/officeart/2005/8/layout/hierarchy1"/>
    <dgm:cxn modelId="{74766EED-07CD-44EF-9112-47F23E4127E9}" type="presParOf" srcId="{413BB9AD-E492-4D06-9127-A765134BA9F3}" destId="{8A7E7095-B091-4731-8F82-58E861F08772}" srcOrd="1" destOrd="0" presId="urn:microsoft.com/office/officeart/2005/8/layout/hierarchy1"/>
    <dgm:cxn modelId="{039450F7-47EC-492E-9D88-2ABFC0C5CD86}" type="presParOf" srcId="{061B7485-652B-40EE-9A14-0E4B59E0B909}" destId="{0F84D4C6-1CBC-44A5-8E7C-68F20CA56225}" srcOrd="1" destOrd="0" presId="urn:microsoft.com/office/officeart/2005/8/layout/hierarchy1"/>
    <dgm:cxn modelId="{54560131-80AC-4880-9798-D326C96188F8}" type="presParOf" srcId="{35441439-24AD-46E1-99A9-26F846257BD8}" destId="{C5A26B56-AF01-4FF9-ADA6-F6068D77B70B}" srcOrd="10" destOrd="0" presId="urn:microsoft.com/office/officeart/2005/8/layout/hierarchy1"/>
    <dgm:cxn modelId="{30EA091D-5AD8-4DCE-9870-3FC26A86D7B7}" type="presParOf" srcId="{35441439-24AD-46E1-99A9-26F846257BD8}" destId="{82FA6D26-C23F-422F-9014-E37E108ECE99}" srcOrd="11" destOrd="0" presId="urn:microsoft.com/office/officeart/2005/8/layout/hierarchy1"/>
    <dgm:cxn modelId="{992CACA8-F56D-475F-BE1F-07AEF18BB6A1}" type="presParOf" srcId="{82FA6D26-C23F-422F-9014-E37E108ECE99}" destId="{A5946EA9-2608-4228-A52F-070925D713AB}" srcOrd="0" destOrd="0" presId="urn:microsoft.com/office/officeart/2005/8/layout/hierarchy1"/>
    <dgm:cxn modelId="{05A314C4-B173-4823-ADBF-A731DCF1FCB1}" type="presParOf" srcId="{A5946EA9-2608-4228-A52F-070925D713AB}" destId="{724F9E51-A5F7-42BF-BC18-F0D79E143790}" srcOrd="0" destOrd="0" presId="urn:microsoft.com/office/officeart/2005/8/layout/hierarchy1"/>
    <dgm:cxn modelId="{9422D4F7-1E01-4574-9FB1-7251EA254307}" type="presParOf" srcId="{A5946EA9-2608-4228-A52F-070925D713AB}" destId="{59615829-4656-4DCD-A4CB-FA005B15CA86}" srcOrd="1" destOrd="0" presId="urn:microsoft.com/office/officeart/2005/8/layout/hierarchy1"/>
    <dgm:cxn modelId="{B93C1119-A506-4957-947F-93C6CFD4434A}" type="presParOf" srcId="{82FA6D26-C23F-422F-9014-E37E108ECE99}" destId="{C5C9AF1A-28A0-4CFB-8248-2DB1FB0A79A6}" srcOrd="1" destOrd="0" presId="urn:microsoft.com/office/officeart/2005/8/layout/hierarchy1"/>
    <dgm:cxn modelId="{D78AFE4F-C57A-4521-B042-DE2D98DDFB8C}" type="presParOf" srcId="{35441439-24AD-46E1-99A9-26F846257BD8}" destId="{683A1B10-06A2-4313-93AA-F82FB79AC7EF}" srcOrd="12" destOrd="0" presId="urn:microsoft.com/office/officeart/2005/8/layout/hierarchy1"/>
    <dgm:cxn modelId="{48000101-A321-4ADC-945B-4948378AF549}" type="presParOf" srcId="{35441439-24AD-46E1-99A9-26F846257BD8}" destId="{C22EB5F8-460F-427E-A3D3-611CCD28B988}" srcOrd="13" destOrd="0" presId="urn:microsoft.com/office/officeart/2005/8/layout/hierarchy1"/>
    <dgm:cxn modelId="{85C33FD4-7537-4C8F-824E-96D2DB259A36}" type="presParOf" srcId="{C22EB5F8-460F-427E-A3D3-611CCD28B988}" destId="{0168C1F9-7E82-4357-BCB0-78A37CE5EFB7}" srcOrd="0" destOrd="0" presId="urn:microsoft.com/office/officeart/2005/8/layout/hierarchy1"/>
    <dgm:cxn modelId="{2A5487F4-2E7C-44E7-B88E-B998D155EDD0}" type="presParOf" srcId="{0168C1F9-7E82-4357-BCB0-78A37CE5EFB7}" destId="{ED4BD3D1-FEE7-404E-B66A-948D7656244F}" srcOrd="0" destOrd="0" presId="urn:microsoft.com/office/officeart/2005/8/layout/hierarchy1"/>
    <dgm:cxn modelId="{B2CF4C4B-CF89-40BD-B139-C8E6F2665D1C}" type="presParOf" srcId="{0168C1F9-7E82-4357-BCB0-78A37CE5EFB7}" destId="{4A44B9E2-37EE-4EC4-90A1-EC482ABBEA30}" srcOrd="1" destOrd="0" presId="urn:microsoft.com/office/officeart/2005/8/layout/hierarchy1"/>
    <dgm:cxn modelId="{CAB237E9-FCA1-4508-9F6C-711BDDAE25AF}" type="presParOf" srcId="{C22EB5F8-460F-427E-A3D3-611CCD28B988}" destId="{54FE51E1-F959-4B24-B19A-9F303DC59423}" srcOrd="1" destOrd="0" presId="urn:microsoft.com/office/officeart/2005/8/layout/hierarchy1"/>
    <dgm:cxn modelId="{3508C7F6-8532-4A07-B10B-4290CED445C0}" type="presParOf" srcId="{AD60D83F-2286-4BAD-8652-5B622751FC46}" destId="{C05A31E4-7EA3-4725-89CD-080E442CE70D}" srcOrd="6" destOrd="0" presId="urn:microsoft.com/office/officeart/2005/8/layout/hierarchy1"/>
    <dgm:cxn modelId="{B917C562-C3F5-4EA8-987F-4BC1EAB70C47}" type="presParOf" srcId="{AD60D83F-2286-4BAD-8652-5B622751FC46}" destId="{23785ADA-C3D0-4F8E-A9AA-E60F50FE4C2D}" srcOrd="7" destOrd="0" presId="urn:microsoft.com/office/officeart/2005/8/layout/hierarchy1"/>
    <dgm:cxn modelId="{5F67205B-4C61-47C6-9FE6-FCDD3F1895F5}" type="presParOf" srcId="{23785ADA-C3D0-4F8E-A9AA-E60F50FE4C2D}" destId="{DCF24DC5-DD90-46A8-8C11-371934EBC1FF}" srcOrd="0" destOrd="0" presId="urn:microsoft.com/office/officeart/2005/8/layout/hierarchy1"/>
    <dgm:cxn modelId="{BE566849-D69F-44D0-858F-1ED6B3C15F59}" type="presParOf" srcId="{DCF24DC5-DD90-46A8-8C11-371934EBC1FF}" destId="{4FC2D75F-5531-40D4-9C79-4D8C884F85E7}" srcOrd="0" destOrd="0" presId="urn:microsoft.com/office/officeart/2005/8/layout/hierarchy1"/>
    <dgm:cxn modelId="{9834CBC4-DBDB-4B31-88CE-F9E25CB3B91E}" type="presParOf" srcId="{DCF24DC5-DD90-46A8-8C11-371934EBC1FF}" destId="{7D4E13B2-9DD2-41C4-A735-88FA5F287C1F}" srcOrd="1" destOrd="0" presId="urn:microsoft.com/office/officeart/2005/8/layout/hierarchy1"/>
    <dgm:cxn modelId="{4C067588-5DAF-4B48-B3E2-F201AAF80547}" type="presParOf" srcId="{23785ADA-C3D0-4F8E-A9AA-E60F50FE4C2D}" destId="{59DE2FDF-219D-4B2D-A55B-4DE20A888A8F}" srcOrd="1" destOrd="0" presId="urn:microsoft.com/office/officeart/2005/8/layout/hierarchy1"/>
    <dgm:cxn modelId="{EC87FCFA-8F7B-4B68-B62F-0AA039ECE112}" type="presParOf" srcId="{AD60D83F-2286-4BAD-8652-5B622751FC46}" destId="{C31237DA-D844-4C24-BF54-7E6E74127F1A}" srcOrd="8" destOrd="0" presId="urn:microsoft.com/office/officeart/2005/8/layout/hierarchy1"/>
    <dgm:cxn modelId="{18A7E40B-CEE0-4811-8690-402131B0A96F}" type="presParOf" srcId="{AD60D83F-2286-4BAD-8652-5B622751FC46}" destId="{6A00EEE0-72F7-4F55-95D7-E3872248119E}" srcOrd="9" destOrd="0" presId="urn:microsoft.com/office/officeart/2005/8/layout/hierarchy1"/>
    <dgm:cxn modelId="{315309E3-1125-45C1-AE17-2005B7C24BA5}" type="presParOf" srcId="{6A00EEE0-72F7-4F55-95D7-E3872248119E}" destId="{57C3B37E-B991-4AC0-880A-01F002520913}" srcOrd="0" destOrd="0" presId="urn:microsoft.com/office/officeart/2005/8/layout/hierarchy1"/>
    <dgm:cxn modelId="{A1390E14-5F85-4ED2-BA73-CB631F393AD1}" type="presParOf" srcId="{57C3B37E-B991-4AC0-880A-01F002520913}" destId="{CBD3DC6E-7C10-442B-8DE3-6F5C351BF3B3}" srcOrd="0" destOrd="0" presId="urn:microsoft.com/office/officeart/2005/8/layout/hierarchy1"/>
    <dgm:cxn modelId="{14BB986D-A7C5-4FEF-949F-1E53FB474600}" type="presParOf" srcId="{57C3B37E-B991-4AC0-880A-01F002520913}" destId="{1D45C219-6EBE-44A8-8ED2-4A8396E93F5C}" srcOrd="1" destOrd="0" presId="urn:microsoft.com/office/officeart/2005/8/layout/hierarchy1"/>
    <dgm:cxn modelId="{8103AA4C-FC6A-453E-99A2-13CE27F94974}" type="presParOf" srcId="{6A00EEE0-72F7-4F55-95D7-E3872248119E}" destId="{BA80A362-6080-4D29-B560-E90FA3BB758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67B66-E8DB-4480-9F71-8E6E4C8BAAE1}">
      <dsp:nvSpPr>
        <dsp:cNvPr id="0" name=""/>
        <dsp:cNvSpPr/>
      </dsp:nvSpPr>
      <dsp:spPr>
        <a:xfrm>
          <a:off x="7349112" y="3098884"/>
          <a:ext cx="1659318" cy="91440"/>
        </a:xfrm>
        <a:custGeom>
          <a:avLst/>
          <a:gdLst/>
          <a:ahLst/>
          <a:cxnLst/>
          <a:rect l="0" t="0" r="0" b="0"/>
          <a:pathLst>
            <a:path>
              <a:moveTo>
                <a:pt x="0" y="45720"/>
              </a:moveTo>
              <a:lnTo>
                <a:pt x="165931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136524" y="3136154"/>
        <a:ext cx="84495" cy="16899"/>
      </dsp:txXfrm>
    </dsp:sp>
    <dsp:sp modelId="{2BAC44C5-FB61-4058-AA74-54F802514859}">
      <dsp:nvSpPr>
        <dsp:cNvPr id="0" name=""/>
        <dsp:cNvSpPr/>
      </dsp:nvSpPr>
      <dsp:spPr>
        <a:xfrm>
          <a:off x="3441" y="940362"/>
          <a:ext cx="7347471" cy="44084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32" tIns="377917" rIns="360032" bIns="377917" numCol="1" spcCol="1270" anchor="t" anchorCtr="0">
          <a:noAutofit/>
        </a:bodyPr>
        <a:lstStyle/>
        <a:p>
          <a:pPr marL="0" lvl="0" indent="0" algn="l" defTabSz="1778000">
            <a:lnSpc>
              <a:spcPct val="90000"/>
            </a:lnSpc>
            <a:spcBef>
              <a:spcPct val="0"/>
            </a:spcBef>
            <a:spcAft>
              <a:spcPct val="35000"/>
            </a:spcAft>
            <a:buNone/>
          </a:pPr>
          <a:r>
            <a:rPr lang="en-GB" sz="4000" kern="1200"/>
            <a:t>Step 1 – Create a combined authority of two or more existing upper tier authorities</a:t>
          </a:r>
          <a:endParaRPr lang="en-US" sz="4000" kern="1200"/>
        </a:p>
        <a:p>
          <a:pPr marL="285750" lvl="1" indent="-285750" algn="l" defTabSz="1377950">
            <a:lnSpc>
              <a:spcPct val="90000"/>
            </a:lnSpc>
            <a:spcBef>
              <a:spcPct val="0"/>
            </a:spcBef>
            <a:spcAft>
              <a:spcPct val="15000"/>
            </a:spcAft>
            <a:buChar char="•"/>
          </a:pPr>
          <a:r>
            <a:rPr lang="en-GB" sz="3100" kern="1200"/>
            <a:t>HCC, PCC, SCC, IoW</a:t>
          </a:r>
          <a:endParaRPr lang="en-US" sz="3100" kern="1200"/>
        </a:p>
        <a:p>
          <a:pPr marL="285750" lvl="1" indent="-285750" algn="l" defTabSz="1377950" rtl="0">
            <a:lnSpc>
              <a:spcPct val="90000"/>
            </a:lnSpc>
            <a:spcBef>
              <a:spcPct val="0"/>
            </a:spcBef>
            <a:spcAft>
              <a:spcPct val="15000"/>
            </a:spcAft>
            <a:buChar char="•"/>
          </a:pPr>
          <a:r>
            <a:rPr lang="en-GB" sz="3100" kern="1200"/>
            <a:t>This stage will be complete </a:t>
          </a:r>
          <a:r>
            <a:rPr lang="en-GB" sz="3100" kern="1200">
              <a:latin typeface="Aptos Display" panose="02110004020202020204"/>
            </a:rPr>
            <a:t>later in 2025</a:t>
          </a:r>
          <a:endParaRPr lang="en-US" sz="3100" kern="1200"/>
        </a:p>
      </dsp:txBody>
      <dsp:txXfrm>
        <a:off x="3441" y="940362"/>
        <a:ext cx="7347471" cy="4408482"/>
      </dsp:txXfrm>
    </dsp:sp>
    <dsp:sp modelId="{1D45A457-CEDA-4B3D-9082-1343588AF520}">
      <dsp:nvSpPr>
        <dsp:cNvPr id="0" name=""/>
        <dsp:cNvSpPr/>
      </dsp:nvSpPr>
      <dsp:spPr>
        <a:xfrm>
          <a:off x="9040831" y="940362"/>
          <a:ext cx="7347471" cy="4408482"/>
        </a:xfrm>
        <a:prstGeom prst="rect">
          <a:avLst/>
        </a:prstGeom>
        <a:solidFill>
          <a:schemeClr val="accent2">
            <a:hueOff val="-1277375"/>
            <a:satOff val="3509"/>
            <a:lumOff val="23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32" tIns="377917" rIns="360032" bIns="377917" numCol="1" spcCol="1270" anchor="t" anchorCtr="0">
          <a:noAutofit/>
        </a:bodyPr>
        <a:lstStyle/>
        <a:p>
          <a:pPr marL="0" lvl="0" indent="0" algn="l" defTabSz="1778000">
            <a:lnSpc>
              <a:spcPct val="90000"/>
            </a:lnSpc>
            <a:spcBef>
              <a:spcPct val="0"/>
            </a:spcBef>
            <a:spcAft>
              <a:spcPct val="35000"/>
            </a:spcAft>
            <a:buNone/>
          </a:pPr>
          <a:r>
            <a:rPr lang="en-GB" sz="4000" kern="1200"/>
            <a:t>Step 2 – Elect a Mayor to oversee the combined authority</a:t>
          </a:r>
          <a:endParaRPr lang="en-US" sz="4000" kern="1200"/>
        </a:p>
        <a:p>
          <a:pPr marL="285750" lvl="1" indent="-285750" algn="l" defTabSz="1377950">
            <a:lnSpc>
              <a:spcPct val="90000"/>
            </a:lnSpc>
            <a:spcBef>
              <a:spcPct val="0"/>
            </a:spcBef>
            <a:spcAft>
              <a:spcPct val="15000"/>
            </a:spcAft>
            <a:buChar char="•"/>
          </a:pPr>
          <a:r>
            <a:rPr lang="en-GB" sz="3100" kern="1200"/>
            <a:t>Known as a “Mayoral Combined Authority” or “Strategic Authority”</a:t>
          </a:r>
          <a:endParaRPr lang="en-US" sz="3100" kern="1200"/>
        </a:p>
        <a:p>
          <a:pPr marL="285750" lvl="1" indent="-285750" algn="l" defTabSz="1377950">
            <a:lnSpc>
              <a:spcPct val="90000"/>
            </a:lnSpc>
            <a:spcBef>
              <a:spcPct val="0"/>
            </a:spcBef>
            <a:spcAft>
              <a:spcPct val="15000"/>
            </a:spcAft>
            <a:buChar char="•"/>
          </a:pPr>
          <a:r>
            <a:rPr lang="en-GB" sz="3100" kern="1200"/>
            <a:t>Scheduled for May 2026</a:t>
          </a:r>
          <a:endParaRPr lang="en-US" sz="3100" kern="1200"/>
        </a:p>
        <a:p>
          <a:pPr marL="285750" lvl="1" indent="-285750" algn="l" defTabSz="1377950">
            <a:lnSpc>
              <a:spcPct val="90000"/>
            </a:lnSpc>
            <a:spcBef>
              <a:spcPct val="0"/>
            </a:spcBef>
            <a:spcAft>
              <a:spcPct val="15000"/>
            </a:spcAft>
            <a:buChar char="•"/>
          </a:pPr>
          <a:r>
            <a:rPr lang="en-GB" sz="3100" kern="1200"/>
            <a:t>New powers devolved to this body</a:t>
          </a:r>
          <a:endParaRPr lang="en-US" sz="3100" kern="1200"/>
        </a:p>
      </dsp:txBody>
      <dsp:txXfrm>
        <a:off x="9040831" y="940362"/>
        <a:ext cx="7347471" cy="4408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94561-145C-4CF3-AEA0-8BCF7BAAF4B1}">
      <dsp:nvSpPr>
        <dsp:cNvPr id="0" name=""/>
        <dsp:cNvSpPr/>
      </dsp:nvSpPr>
      <dsp:spPr>
        <a:xfrm>
          <a:off x="0" y="5106"/>
          <a:ext cx="15773400" cy="10876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FA5F5-DB74-4A71-9981-6ABF6873722F}">
      <dsp:nvSpPr>
        <dsp:cNvPr id="0" name=""/>
        <dsp:cNvSpPr/>
      </dsp:nvSpPr>
      <dsp:spPr>
        <a:xfrm>
          <a:off x="329022" y="249834"/>
          <a:ext cx="598223" cy="598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D8C3BE-DB24-462D-BD6D-CACEE4C1CBC8}">
      <dsp:nvSpPr>
        <dsp:cNvPr id="0" name=""/>
        <dsp:cNvSpPr/>
      </dsp:nvSpPr>
      <dsp:spPr>
        <a:xfrm>
          <a:off x="1256269" y="5106"/>
          <a:ext cx="14517130" cy="1087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3" tIns="115113" rIns="115113" bIns="115113" numCol="1" spcCol="1270" anchor="ctr" anchorCtr="0">
          <a:noAutofit/>
        </a:bodyPr>
        <a:lstStyle/>
        <a:p>
          <a:pPr marL="0" lvl="0" indent="0" algn="l" defTabSz="844550">
            <a:lnSpc>
              <a:spcPct val="90000"/>
            </a:lnSpc>
            <a:spcBef>
              <a:spcPct val="0"/>
            </a:spcBef>
            <a:spcAft>
              <a:spcPct val="35000"/>
            </a:spcAft>
            <a:buNone/>
          </a:pPr>
          <a:r>
            <a:rPr lang="en-GB" sz="1900" kern="1200" dirty="0"/>
            <a:t>Donations – From members, their families and supporters who believe in us</a:t>
          </a:r>
          <a:endParaRPr lang="en-US" sz="1900" kern="1200" dirty="0"/>
        </a:p>
      </dsp:txBody>
      <dsp:txXfrm>
        <a:off x="1256269" y="5106"/>
        <a:ext cx="14517130" cy="1087678"/>
      </dsp:txXfrm>
    </dsp:sp>
    <dsp:sp modelId="{AFDD102E-06D9-4D8D-A0AF-9DB5F3EE8F13}">
      <dsp:nvSpPr>
        <dsp:cNvPr id="0" name=""/>
        <dsp:cNvSpPr/>
      </dsp:nvSpPr>
      <dsp:spPr>
        <a:xfrm>
          <a:off x="0" y="1364705"/>
          <a:ext cx="15773400" cy="10876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7A3B60-C4FE-46A1-9C1F-0A5EBD377ED3}">
      <dsp:nvSpPr>
        <dsp:cNvPr id="0" name=""/>
        <dsp:cNvSpPr/>
      </dsp:nvSpPr>
      <dsp:spPr>
        <a:xfrm>
          <a:off x="329022" y="1609432"/>
          <a:ext cx="598223" cy="598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7DDE1C-15DB-4C9E-A1E4-05319A6AAA36}">
      <dsp:nvSpPr>
        <dsp:cNvPr id="0" name=""/>
        <dsp:cNvSpPr/>
      </dsp:nvSpPr>
      <dsp:spPr>
        <a:xfrm>
          <a:off x="1256269" y="1364705"/>
          <a:ext cx="14517130" cy="1087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3" tIns="115113" rIns="115113" bIns="115113" numCol="1" spcCol="1270" anchor="ctr" anchorCtr="0">
          <a:noAutofit/>
        </a:bodyPr>
        <a:lstStyle/>
        <a:p>
          <a:pPr marL="0" lvl="0" indent="0" algn="l" defTabSz="844550">
            <a:lnSpc>
              <a:spcPct val="90000"/>
            </a:lnSpc>
            <a:spcBef>
              <a:spcPct val="0"/>
            </a:spcBef>
            <a:spcAft>
              <a:spcPct val="35000"/>
            </a:spcAft>
            <a:buNone/>
          </a:pPr>
          <a:r>
            <a:rPr lang="en-GB" sz="1900" kern="1200" dirty="0"/>
            <a:t>Fundraising Activities – Sponsored events like Sky Dives, Challenges and community fundraising drives organised by our group leads, mentors, members and wider supporters.</a:t>
          </a:r>
          <a:endParaRPr lang="en-US" sz="1900" kern="1200" dirty="0"/>
        </a:p>
      </dsp:txBody>
      <dsp:txXfrm>
        <a:off x="1256269" y="1364705"/>
        <a:ext cx="14517130" cy="1087678"/>
      </dsp:txXfrm>
    </dsp:sp>
    <dsp:sp modelId="{403F33CD-B81F-4534-8572-27106AC75BC3}">
      <dsp:nvSpPr>
        <dsp:cNvPr id="0" name=""/>
        <dsp:cNvSpPr/>
      </dsp:nvSpPr>
      <dsp:spPr>
        <a:xfrm>
          <a:off x="0" y="2724303"/>
          <a:ext cx="15773400" cy="10876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A6A050-8326-45C1-85A5-BA33AF892D3D}">
      <dsp:nvSpPr>
        <dsp:cNvPr id="0" name=""/>
        <dsp:cNvSpPr/>
      </dsp:nvSpPr>
      <dsp:spPr>
        <a:xfrm>
          <a:off x="329022" y="2969031"/>
          <a:ext cx="598223" cy="5982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844306-8ECD-4565-84CF-336C5B1687B1}">
      <dsp:nvSpPr>
        <dsp:cNvPr id="0" name=""/>
        <dsp:cNvSpPr/>
      </dsp:nvSpPr>
      <dsp:spPr>
        <a:xfrm>
          <a:off x="1256269" y="2724303"/>
          <a:ext cx="14517130" cy="1087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3" tIns="115113" rIns="115113" bIns="115113" numCol="1" spcCol="1270" anchor="ctr" anchorCtr="0">
          <a:noAutofit/>
        </a:bodyPr>
        <a:lstStyle/>
        <a:p>
          <a:pPr marL="0" lvl="0" indent="0" algn="l" defTabSz="844550">
            <a:lnSpc>
              <a:spcPct val="90000"/>
            </a:lnSpc>
            <a:spcBef>
              <a:spcPct val="0"/>
            </a:spcBef>
            <a:spcAft>
              <a:spcPct val="35000"/>
            </a:spcAft>
            <a:buNone/>
          </a:pPr>
          <a:r>
            <a:rPr lang="en-GB" sz="1900" kern="1200" dirty="0"/>
            <a:t>Grant Applications – Where possible, we will apply for local funding, lottery or wellbeing grants to helps us grow and sustain groups.</a:t>
          </a:r>
          <a:endParaRPr lang="en-US" sz="1900" kern="1200" dirty="0"/>
        </a:p>
      </dsp:txBody>
      <dsp:txXfrm>
        <a:off x="1256269" y="2724303"/>
        <a:ext cx="14517130" cy="1087678"/>
      </dsp:txXfrm>
    </dsp:sp>
    <dsp:sp modelId="{27CDA140-1481-40D7-AA56-CF200045EC20}">
      <dsp:nvSpPr>
        <dsp:cNvPr id="0" name=""/>
        <dsp:cNvSpPr/>
      </dsp:nvSpPr>
      <dsp:spPr>
        <a:xfrm>
          <a:off x="0" y="4083902"/>
          <a:ext cx="15773400" cy="10876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75C331-D4A9-4D09-8D3E-C7440722A874}">
      <dsp:nvSpPr>
        <dsp:cNvPr id="0" name=""/>
        <dsp:cNvSpPr/>
      </dsp:nvSpPr>
      <dsp:spPr>
        <a:xfrm>
          <a:off x="329022" y="4328629"/>
          <a:ext cx="598223" cy="5982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A86817-F2DC-4954-88DD-05367C34663F}">
      <dsp:nvSpPr>
        <dsp:cNvPr id="0" name=""/>
        <dsp:cNvSpPr/>
      </dsp:nvSpPr>
      <dsp:spPr>
        <a:xfrm>
          <a:off x="1256269" y="4083902"/>
          <a:ext cx="14517130" cy="1087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3" tIns="115113" rIns="115113" bIns="115113" numCol="1" spcCol="1270" anchor="ctr" anchorCtr="0">
          <a:noAutofit/>
        </a:bodyPr>
        <a:lstStyle/>
        <a:p>
          <a:pPr marL="0" lvl="0" indent="0" algn="l" defTabSz="844550">
            <a:lnSpc>
              <a:spcPct val="90000"/>
            </a:lnSpc>
            <a:spcBef>
              <a:spcPct val="0"/>
            </a:spcBef>
            <a:spcAft>
              <a:spcPct val="35000"/>
            </a:spcAft>
            <a:buNone/>
          </a:pPr>
          <a:r>
            <a:rPr lang="en-GB" sz="1900" kern="1200"/>
            <a:t>Community Partnerships – Some of our costs are offset by partnerships with local footballs clubs, businesses and community organisations, who offer free use of facilities or provide sponsorship.</a:t>
          </a:r>
          <a:endParaRPr lang="en-US" sz="1900" kern="1200"/>
        </a:p>
      </dsp:txBody>
      <dsp:txXfrm>
        <a:off x="1256269" y="4083902"/>
        <a:ext cx="14517130" cy="1087678"/>
      </dsp:txXfrm>
    </dsp:sp>
    <dsp:sp modelId="{621DF997-C0B4-4D37-81E9-DCB4927FCCE8}">
      <dsp:nvSpPr>
        <dsp:cNvPr id="0" name=""/>
        <dsp:cNvSpPr/>
      </dsp:nvSpPr>
      <dsp:spPr>
        <a:xfrm>
          <a:off x="0" y="5443500"/>
          <a:ext cx="15773400" cy="108767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5CC23-E771-4602-B1BD-4C1B59E6F2DE}">
      <dsp:nvSpPr>
        <dsp:cNvPr id="0" name=""/>
        <dsp:cNvSpPr/>
      </dsp:nvSpPr>
      <dsp:spPr>
        <a:xfrm>
          <a:off x="329022" y="5688228"/>
          <a:ext cx="598223" cy="5982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2C40E9-0109-4332-8B28-54A23AC9CABF}">
      <dsp:nvSpPr>
        <dsp:cNvPr id="0" name=""/>
        <dsp:cNvSpPr/>
      </dsp:nvSpPr>
      <dsp:spPr>
        <a:xfrm>
          <a:off x="1256269" y="5443500"/>
          <a:ext cx="14517130" cy="1087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113" tIns="115113" rIns="115113" bIns="115113" numCol="1" spcCol="1270" anchor="ctr" anchorCtr="0">
          <a:noAutofit/>
        </a:bodyPr>
        <a:lstStyle/>
        <a:p>
          <a:pPr marL="0" lvl="0" indent="0" algn="l" defTabSz="844550">
            <a:lnSpc>
              <a:spcPct val="90000"/>
            </a:lnSpc>
            <a:spcBef>
              <a:spcPct val="0"/>
            </a:spcBef>
            <a:spcAft>
              <a:spcPct val="35000"/>
            </a:spcAft>
            <a:buNone/>
          </a:pPr>
          <a:r>
            <a:rPr lang="en-GB" sz="1900" kern="1200" dirty="0"/>
            <a:t>Every penny we raise goes straight back into running silent storms – ensuring our groups remain a safe, welcoming and supportive space for anyone who needs them.</a:t>
          </a:r>
          <a:endParaRPr lang="en-US" sz="1900" kern="1200" dirty="0"/>
        </a:p>
      </dsp:txBody>
      <dsp:txXfrm>
        <a:off x="1256269" y="5443500"/>
        <a:ext cx="14517130" cy="1087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712BE-4413-4D61-9974-499329D36BFA}">
      <dsp:nvSpPr>
        <dsp:cNvPr id="0" name=""/>
        <dsp:cNvSpPr/>
      </dsp:nvSpPr>
      <dsp:spPr>
        <a:xfrm>
          <a:off x="5202" y="729566"/>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Local transport authority</a:t>
          </a:r>
          <a:endParaRPr lang="en-US" sz="4200" kern="1200"/>
        </a:p>
      </dsp:txBody>
      <dsp:txXfrm>
        <a:off x="5202" y="729566"/>
        <a:ext cx="4127311" cy="2476386"/>
      </dsp:txXfrm>
    </dsp:sp>
    <dsp:sp modelId="{A5EEF80D-AEF2-489E-B314-CE814557DE24}">
      <dsp:nvSpPr>
        <dsp:cNvPr id="0" name=""/>
        <dsp:cNvSpPr/>
      </dsp:nvSpPr>
      <dsp:spPr>
        <a:xfrm>
          <a:off x="4545244" y="729566"/>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Adult skills and employment</a:t>
          </a:r>
          <a:endParaRPr lang="en-US" sz="4200" kern="1200"/>
        </a:p>
      </dsp:txBody>
      <dsp:txXfrm>
        <a:off x="4545244" y="729566"/>
        <a:ext cx="4127311" cy="2476386"/>
      </dsp:txXfrm>
    </dsp:sp>
    <dsp:sp modelId="{B7E56D90-8BE0-4B3C-87CF-9C00DEA9DAC9}">
      <dsp:nvSpPr>
        <dsp:cNvPr id="0" name=""/>
        <dsp:cNvSpPr/>
      </dsp:nvSpPr>
      <dsp:spPr>
        <a:xfrm>
          <a:off x="9085287" y="729566"/>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Strategic housing and planning</a:t>
          </a:r>
          <a:endParaRPr lang="en-US" sz="4200" kern="1200"/>
        </a:p>
      </dsp:txBody>
      <dsp:txXfrm>
        <a:off x="9085287" y="729566"/>
        <a:ext cx="4127311" cy="2476386"/>
      </dsp:txXfrm>
    </dsp:sp>
    <dsp:sp modelId="{D6BFB43A-5A15-4D97-8387-1420D3BD8CAE}">
      <dsp:nvSpPr>
        <dsp:cNvPr id="0" name=""/>
        <dsp:cNvSpPr/>
      </dsp:nvSpPr>
      <dsp:spPr>
        <a:xfrm>
          <a:off x="13625329" y="729566"/>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Environment and climate change</a:t>
          </a:r>
          <a:endParaRPr lang="en-US" sz="4200" kern="1200"/>
        </a:p>
      </dsp:txBody>
      <dsp:txXfrm>
        <a:off x="13625329" y="729566"/>
        <a:ext cx="4127311" cy="2476386"/>
      </dsp:txXfrm>
    </dsp:sp>
    <dsp:sp modelId="{0B1E7B4B-7FCA-4E54-933C-DE413F14EBF4}">
      <dsp:nvSpPr>
        <dsp:cNvPr id="0" name=""/>
        <dsp:cNvSpPr/>
      </dsp:nvSpPr>
      <dsp:spPr>
        <a:xfrm>
          <a:off x="1371590" y="4277390"/>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Economic development and research</a:t>
          </a:r>
          <a:endParaRPr lang="en-US" sz="4200" kern="1200"/>
        </a:p>
      </dsp:txBody>
      <dsp:txXfrm>
        <a:off x="1371590" y="4277390"/>
        <a:ext cx="4127311" cy="2476386"/>
      </dsp:txXfrm>
    </dsp:sp>
    <dsp:sp modelId="{DC9A264E-3C91-4F3E-9B4B-D794974E49A3}">
      <dsp:nvSpPr>
        <dsp:cNvPr id="0" name=""/>
        <dsp:cNvSpPr/>
      </dsp:nvSpPr>
      <dsp:spPr>
        <a:xfrm>
          <a:off x="5911632" y="4277390"/>
          <a:ext cx="4127311" cy="247638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kern="1200"/>
            <a:t>Culture and heritage</a:t>
          </a:r>
          <a:endParaRPr lang="en-US" sz="4200" kern="1200"/>
        </a:p>
      </dsp:txBody>
      <dsp:txXfrm>
        <a:off x="5911632" y="4277390"/>
        <a:ext cx="4127311" cy="2476386"/>
      </dsp:txXfrm>
    </dsp:sp>
    <dsp:sp modelId="{FD6F276A-1DDD-4228-B8DC-333403F2C806}">
      <dsp:nvSpPr>
        <dsp:cNvPr id="0" name=""/>
        <dsp:cNvSpPr/>
      </dsp:nvSpPr>
      <dsp:spPr>
        <a:xfrm>
          <a:off x="11015878" y="3880537"/>
          <a:ext cx="5934578" cy="379379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en-GB" sz="4200" kern="1200"/>
            <a:t>Reforming and joining up public services</a:t>
          </a:r>
          <a:endParaRPr lang="en-US" sz="4200" kern="1200"/>
        </a:p>
        <a:p>
          <a:pPr marL="285750" lvl="1" indent="-285750" algn="l" defTabSz="1466850">
            <a:lnSpc>
              <a:spcPct val="90000"/>
            </a:lnSpc>
            <a:spcBef>
              <a:spcPct val="0"/>
            </a:spcBef>
            <a:spcAft>
              <a:spcPct val="15000"/>
            </a:spcAft>
            <a:buChar char="•"/>
          </a:pPr>
          <a:r>
            <a:rPr lang="en-GB" sz="3300" kern="1200"/>
            <a:t>Police and crime commissioner</a:t>
          </a:r>
          <a:endParaRPr lang="en-US" sz="3300" kern="1200"/>
        </a:p>
        <a:p>
          <a:pPr marL="285750" lvl="1" indent="-285750" algn="l" defTabSz="1466850">
            <a:lnSpc>
              <a:spcPct val="90000"/>
            </a:lnSpc>
            <a:spcBef>
              <a:spcPct val="0"/>
            </a:spcBef>
            <a:spcAft>
              <a:spcPct val="15000"/>
            </a:spcAft>
            <a:buChar char="•"/>
          </a:pPr>
          <a:r>
            <a:rPr lang="en-GB" sz="3300" kern="1200"/>
            <a:t>Fire and rescue authority</a:t>
          </a:r>
          <a:endParaRPr lang="en-US" sz="3300" kern="1200"/>
        </a:p>
        <a:p>
          <a:pPr marL="285750" lvl="1" indent="-285750" algn="l" defTabSz="1466850">
            <a:lnSpc>
              <a:spcPct val="90000"/>
            </a:lnSpc>
            <a:spcBef>
              <a:spcPct val="0"/>
            </a:spcBef>
            <a:spcAft>
              <a:spcPct val="15000"/>
            </a:spcAft>
            <a:buChar char="•"/>
          </a:pPr>
          <a:r>
            <a:rPr lang="en-GB" sz="3300" kern="1200"/>
            <a:t>Health improvement &amp; inequalities</a:t>
          </a:r>
          <a:endParaRPr lang="en-US" sz="3300" kern="1200"/>
        </a:p>
      </dsp:txBody>
      <dsp:txXfrm>
        <a:off x="11015878" y="3880537"/>
        <a:ext cx="5934578" cy="3793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67B66-E8DB-4480-9F71-8E6E4C8BAAE1}">
      <dsp:nvSpPr>
        <dsp:cNvPr id="0" name=""/>
        <dsp:cNvSpPr/>
      </dsp:nvSpPr>
      <dsp:spPr>
        <a:xfrm>
          <a:off x="7349112" y="3098884"/>
          <a:ext cx="1659318" cy="91440"/>
        </a:xfrm>
        <a:custGeom>
          <a:avLst/>
          <a:gdLst/>
          <a:ahLst/>
          <a:cxnLst/>
          <a:rect l="0" t="0" r="0" b="0"/>
          <a:pathLst>
            <a:path>
              <a:moveTo>
                <a:pt x="0" y="45720"/>
              </a:moveTo>
              <a:lnTo>
                <a:pt x="165931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136524" y="3136154"/>
        <a:ext cx="84495" cy="16899"/>
      </dsp:txXfrm>
    </dsp:sp>
    <dsp:sp modelId="{2BAC44C5-FB61-4058-AA74-54F802514859}">
      <dsp:nvSpPr>
        <dsp:cNvPr id="0" name=""/>
        <dsp:cNvSpPr/>
      </dsp:nvSpPr>
      <dsp:spPr>
        <a:xfrm>
          <a:off x="3441" y="940362"/>
          <a:ext cx="7347471" cy="440848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32" tIns="377917" rIns="360032" bIns="377917" numCol="1" spcCol="1270" anchor="t" anchorCtr="0">
          <a:noAutofit/>
        </a:bodyPr>
        <a:lstStyle/>
        <a:p>
          <a:pPr marL="0" lvl="0" indent="0" algn="l" defTabSz="1778000">
            <a:lnSpc>
              <a:spcPct val="90000"/>
            </a:lnSpc>
            <a:spcBef>
              <a:spcPct val="0"/>
            </a:spcBef>
            <a:spcAft>
              <a:spcPct val="35000"/>
            </a:spcAft>
            <a:buNone/>
          </a:pPr>
          <a:r>
            <a:rPr lang="en-GB" sz="4000" kern="1200"/>
            <a:t>Step 1 – Create a shadow authority</a:t>
          </a:r>
          <a:endParaRPr lang="en-US" sz="4000" kern="1200"/>
        </a:p>
        <a:p>
          <a:pPr marL="285750" lvl="1" indent="-285750" algn="l" defTabSz="1377950">
            <a:lnSpc>
              <a:spcPct val="90000"/>
            </a:lnSpc>
            <a:spcBef>
              <a:spcPct val="0"/>
            </a:spcBef>
            <a:spcAft>
              <a:spcPct val="15000"/>
            </a:spcAft>
            <a:buChar char="•"/>
          </a:pPr>
          <a:r>
            <a:rPr lang="en-GB" sz="3100" kern="1200"/>
            <a:t>Covering the newly agreed areas</a:t>
          </a:r>
          <a:endParaRPr lang="en-US" sz="3100" kern="1200"/>
        </a:p>
        <a:p>
          <a:pPr marL="285750" lvl="1" indent="-285750" algn="l" defTabSz="1377950" rtl="0">
            <a:lnSpc>
              <a:spcPct val="90000"/>
            </a:lnSpc>
            <a:spcBef>
              <a:spcPct val="0"/>
            </a:spcBef>
            <a:spcAft>
              <a:spcPct val="15000"/>
            </a:spcAft>
            <a:buChar char="•"/>
          </a:pPr>
          <a:r>
            <a:rPr lang="en-GB" sz="3100" kern="1200"/>
            <a:t>This work will be undertaken in 2026/27</a:t>
          </a:r>
          <a:endParaRPr lang="en-US" sz="3100" kern="1200"/>
        </a:p>
        <a:p>
          <a:pPr marL="285750" lvl="1" indent="-285750" algn="l" defTabSz="1377950" rtl="0">
            <a:lnSpc>
              <a:spcPct val="90000"/>
            </a:lnSpc>
            <a:spcBef>
              <a:spcPct val="0"/>
            </a:spcBef>
            <a:spcAft>
              <a:spcPct val="15000"/>
            </a:spcAft>
            <a:buChar char="•"/>
          </a:pPr>
          <a:r>
            <a:rPr lang="en-US" sz="3100" kern="1200"/>
            <a:t>Elections to this authority in May 2027</a:t>
          </a:r>
        </a:p>
      </dsp:txBody>
      <dsp:txXfrm>
        <a:off x="3441" y="940362"/>
        <a:ext cx="7347471" cy="4408482"/>
      </dsp:txXfrm>
    </dsp:sp>
    <dsp:sp modelId="{1D45A457-CEDA-4B3D-9082-1343588AF520}">
      <dsp:nvSpPr>
        <dsp:cNvPr id="0" name=""/>
        <dsp:cNvSpPr/>
      </dsp:nvSpPr>
      <dsp:spPr>
        <a:xfrm>
          <a:off x="9040831" y="940362"/>
          <a:ext cx="7347471" cy="4408482"/>
        </a:xfrm>
        <a:prstGeom prst="rect">
          <a:avLst/>
        </a:prstGeom>
        <a:solidFill>
          <a:schemeClr val="accent2">
            <a:hueOff val="-1277375"/>
            <a:satOff val="3509"/>
            <a:lumOff val="23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32" tIns="377917" rIns="360032" bIns="377917" numCol="1" spcCol="1270" anchor="t" anchorCtr="0">
          <a:noAutofit/>
        </a:bodyPr>
        <a:lstStyle/>
        <a:p>
          <a:pPr marL="0" lvl="0" indent="0" algn="l" defTabSz="1778000">
            <a:lnSpc>
              <a:spcPct val="90000"/>
            </a:lnSpc>
            <a:spcBef>
              <a:spcPct val="0"/>
            </a:spcBef>
            <a:spcAft>
              <a:spcPct val="35000"/>
            </a:spcAft>
            <a:buNone/>
          </a:pPr>
          <a:r>
            <a:rPr lang="en-GB" sz="4000" kern="1200"/>
            <a:t>Step 2 – New authority assumes control of services</a:t>
          </a:r>
          <a:endParaRPr lang="en-US" sz="4000" kern="1200"/>
        </a:p>
        <a:p>
          <a:pPr marL="285750" lvl="1" indent="-285750" algn="l" defTabSz="1377950">
            <a:lnSpc>
              <a:spcPct val="90000"/>
            </a:lnSpc>
            <a:spcBef>
              <a:spcPct val="0"/>
            </a:spcBef>
            <a:spcAft>
              <a:spcPct val="15000"/>
            </a:spcAft>
            <a:buChar char="•"/>
          </a:pPr>
          <a:r>
            <a:rPr lang="en-GB" sz="3100" kern="1200"/>
            <a:t>Existing authorities are abolished</a:t>
          </a:r>
          <a:endParaRPr lang="en-US" sz="3100" kern="1200"/>
        </a:p>
        <a:p>
          <a:pPr marL="285750" lvl="1" indent="-285750" algn="l" defTabSz="1377950">
            <a:lnSpc>
              <a:spcPct val="90000"/>
            </a:lnSpc>
            <a:spcBef>
              <a:spcPct val="0"/>
            </a:spcBef>
            <a:spcAft>
              <a:spcPct val="15000"/>
            </a:spcAft>
            <a:buChar char="•"/>
          </a:pPr>
          <a:r>
            <a:rPr lang="en-US" sz="3100" kern="1200"/>
            <a:t>In reality there will be very little noticeable change for residents to start with</a:t>
          </a:r>
        </a:p>
        <a:p>
          <a:pPr marL="285750" lvl="1" indent="-285750" algn="l" defTabSz="1377950">
            <a:lnSpc>
              <a:spcPct val="90000"/>
            </a:lnSpc>
            <a:spcBef>
              <a:spcPct val="0"/>
            </a:spcBef>
            <a:spcAft>
              <a:spcPct val="15000"/>
            </a:spcAft>
            <a:buChar char="•"/>
          </a:pPr>
          <a:r>
            <a:rPr lang="en-US" sz="3100" kern="1200"/>
            <a:t>Expected date April 2028</a:t>
          </a:r>
        </a:p>
      </dsp:txBody>
      <dsp:txXfrm>
        <a:off x="9040831" y="940362"/>
        <a:ext cx="7347471" cy="4408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701E5-7939-4577-8C9C-616924B81FB6}">
      <dsp:nvSpPr>
        <dsp:cNvPr id="0" name=""/>
        <dsp:cNvSpPr/>
      </dsp:nvSpPr>
      <dsp:spPr>
        <a:xfrm>
          <a:off x="708757" y="3423"/>
          <a:ext cx="4087016" cy="245220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a:t>A Community Focused men’s peer-to-peer support network</a:t>
          </a:r>
          <a:endParaRPr lang="en-US" sz="3800" kern="1200"/>
        </a:p>
      </dsp:txBody>
      <dsp:txXfrm>
        <a:off x="708757" y="3423"/>
        <a:ext cx="4087016" cy="2452209"/>
      </dsp:txXfrm>
    </dsp:sp>
    <dsp:sp modelId="{7DDD4756-DBE9-481D-8EDB-FC2786D2264F}">
      <dsp:nvSpPr>
        <dsp:cNvPr id="0" name=""/>
        <dsp:cNvSpPr/>
      </dsp:nvSpPr>
      <dsp:spPr>
        <a:xfrm>
          <a:off x="5204475" y="3423"/>
          <a:ext cx="4087016" cy="2452209"/>
        </a:xfrm>
        <a:prstGeom prst="rect">
          <a:avLst/>
        </a:prstGeom>
        <a:gradFill rotWithShape="0">
          <a:gsLst>
            <a:gs pos="0">
              <a:schemeClr val="accent2">
                <a:hueOff val="1610903"/>
                <a:satOff val="-4623"/>
                <a:lumOff val="-7402"/>
                <a:alphaOff val="0"/>
                <a:satMod val="103000"/>
                <a:lumMod val="102000"/>
                <a:tint val="94000"/>
              </a:schemeClr>
            </a:gs>
            <a:gs pos="50000">
              <a:schemeClr val="accent2">
                <a:hueOff val="1610903"/>
                <a:satOff val="-4623"/>
                <a:lumOff val="-7402"/>
                <a:alphaOff val="0"/>
                <a:satMod val="110000"/>
                <a:lumMod val="100000"/>
                <a:shade val="100000"/>
              </a:schemeClr>
            </a:gs>
            <a:gs pos="100000">
              <a:schemeClr val="accent2">
                <a:hueOff val="1610903"/>
                <a:satOff val="-4623"/>
                <a:lumOff val="-7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a:t>Built on honesty, trust, and lived experiences</a:t>
          </a:r>
          <a:endParaRPr lang="en-US" sz="3800" kern="1200"/>
        </a:p>
      </dsp:txBody>
      <dsp:txXfrm>
        <a:off x="5204475" y="3423"/>
        <a:ext cx="4087016" cy="2452209"/>
      </dsp:txXfrm>
    </dsp:sp>
    <dsp:sp modelId="{BD3B000D-FB28-4F0F-84ED-6670D85F435E}">
      <dsp:nvSpPr>
        <dsp:cNvPr id="0" name=""/>
        <dsp:cNvSpPr/>
      </dsp:nvSpPr>
      <dsp:spPr>
        <a:xfrm>
          <a:off x="708757" y="2864335"/>
          <a:ext cx="4087016" cy="2452209"/>
        </a:xfrm>
        <a:prstGeom prst="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a:t>A safe space for men to talk, share, and walk together</a:t>
          </a:r>
          <a:endParaRPr lang="en-US" sz="3800" kern="1200"/>
        </a:p>
      </dsp:txBody>
      <dsp:txXfrm>
        <a:off x="708757" y="2864335"/>
        <a:ext cx="4087016" cy="2452209"/>
      </dsp:txXfrm>
    </dsp:sp>
    <dsp:sp modelId="{8DA89BB3-51C8-4025-860B-199292C2CAED}">
      <dsp:nvSpPr>
        <dsp:cNvPr id="0" name=""/>
        <dsp:cNvSpPr/>
      </dsp:nvSpPr>
      <dsp:spPr>
        <a:xfrm>
          <a:off x="5204475" y="2864335"/>
          <a:ext cx="4087016" cy="2452209"/>
        </a:xfrm>
        <a:prstGeom prst="rect">
          <a:avLst/>
        </a:prstGeom>
        <a:gradFill rotWithShape="0">
          <a:gsLst>
            <a:gs pos="0">
              <a:schemeClr val="accent2">
                <a:hueOff val="4832710"/>
                <a:satOff val="-13870"/>
                <a:lumOff val="-22207"/>
                <a:alphaOff val="0"/>
                <a:satMod val="103000"/>
                <a:lumMod val="102000"/>
                <a:tint val="94000"/>
              </a:schemeClr>
            </a:gs>
            <a:gs pos="50000">
              <a:schemeClr val="accent2">
                <a:hueOff val="4832710"/>
                <a:satOff val="-13870"/>
                <a:lumOff val="-22207"/>
                <a:alphaOff val="0"/>
                <a:satMod val="110000"/>
                <a:lumMod val="100000"/>
                <a:shade val="100000"/>
              </a:schemeClr>
            </a:gs>
            <a:gs pos="100000">
              <a:schemeClr val="accent2">
                <a:hueOff val="4832710"/>
                <a:satOff val="-13870"/>
                <a:lumOff val="-222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a:t>A movement that puts wellbeing, connection, and brotherhood first</a:t>
          </a:r>
          <a:endParaRPr lang="en-US" sz="3800" kern="1200"/>
        </a:p>
      </dsp:txBody>
      <dsp:txXfrm>
        <a:off x="5204475" y="2864335"/>
        <a:ext cx="4087016" cy="2452209"/>
      </dsp:txXfrm>
    </dsp:sp>
    <dsp:sp modelId="{1EC61F49-7E6B-457D-8FB3-D4B19A573DC5}">
      <dsp:nvSpPr>
        <dsp:cNvPr id="0" name=""/>
        <dsp:cNvSpPr/>
      </dsp:nvSpPr>
      <dsp:spPr>
        <a:xfrm>
          <a:off x="2956616" y="5725246"/>
          <a:ext cx="4087016" cy="2452209"/>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a:t>Completely Non-Judgemental</a:t>
          </a:r>
          <a:endParaRPr lang="en-US" sz="3800" kern="1200"/>
        </a:p>
      </dsp:txBody>
      <dsp:txXfrm>
        <a:off x="2956616" y="5725246"/>
        <a:ext cx="4087016" cy="2452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F6E49-2923-48C8-9ECC-E76CFB4160D4}">
      <dsp:nvSpPr>
        <dsp:cNvPr id="0" name=""/>
        <dsp:cNvSpPr/>
      </dsp:nvSpPr>
      <dsp:spPr>
        <a:xfrm>
          <a:off x="461017" y="2319"/>
          <a:ext cx="4834283" cy="290057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Founding Members were part of Andys Man Club – Breaking away in October 2024 - Silent Storms was founded with one group, a handful of men and a shared belief – “Helping That One Man”</a:t>
          </a:r>
          <a:endParaRPr lang="en-US" sz="2700" kern="1200" dirty="0"/>
        </a:p>
      </dsp:txBody>
      <dsp:txXfrm>
        <a:off x="461017" y="2319"/>
        <a:ext cx="4834283" cy="2900570"/>
      </dsp:txXfrm>
    </dsp:sp>
    <dsp:sp modelId="{40EE6722-4426-44CE-83CC-97B915AAA963}">
      <dsp:nvSpPr>
        <dsp:cNvPr id="0" name=""/>
        <dsp:cNvSpPr/>
      </dsp:nvSpPr>
      <dsp:spPr>
        <a:xfrm>
          <a:off x="5778730" y="2319"/>
          <a:ext cx="4834283" cy="2900570"/>
        </a:xfrm>
        <a:prstGeom prst="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The first Silent Storms Group was held 28th October 2024 at the Enterprise Centre in Aldershot</a:t>
          </a:r>
          <a:endParaRPr lang="en-US" sz="2700" kern="1200" dirty="0"/>
        </a:p>
      </dsp:txBody>
      <dsp:txXfrm>
        <a:off x="5778730" y="2319"/>
        <a:ext cx="4834283" cy="2900570"/>
      </dsp:txXfrm>
    </dsp:sp>
    <dsp:sp modelId="{A4C8992B-AA25-4853-B18D-4806D46A44EE}">
      <dsp:nvSpPr>
        <dsp:cNvPr id="0" name=""/>
        <dsp:cNvSpPr/>
      </dsp:nvSpPr>
      <dsp:spPr>
        <a:xfrm>
          <a:off x="11096442" y="2319"/>
          <a:ext cx="4834283" cy="2900570"/>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Partnership was formed with “The Healing Hubs Charity” as an umbrella organisation in November 2024</a:t>
          </a:r>
          <a:endParaRPr lang="en-US" sz="2700" kern="1200" dirty="0"/>
        </a:p>
      </dsp:txBody>
      <dsp:txXfrm>
        <a:off x="11096442" y="2319"/>
        <a:ext cx="4834283" cy="2900570"/>
      </dsp:txXfrm>
    </dsp:sp>
    <dsp:sp modelId="{41C2FFAB-244B-41ED-A3A6-E5F35B02C7CB}">
      <dsp:nvSpPr>
        <dsp:cNvPr id="0" name=""/>
        <dsp:cNvSpPr/>
      </dsp:nvSpPr>
      <dsp:spPr>
        <a:xfrm>
          <a:off x="461017" y="3386318"/>
          <a:ext cx="4834283" cy="2900570"/>
        </a:xfrm>
        <a:prstGeom prst="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February 2025 Silent </a:t>
          </a:r>
          <a:r>
            <a:rPr lang="en-GB" sz="2700" kern="1200"/>
            <a:t>Storms partnered </a:t>
          </a:r>
          <a:r>
            <a:rPr lang="en-GB" sz="2700" kern="1200" dirty="0"/>
            <a:t>with “For Men To Talk” offering Bi-Weekly walks for Men Only – Supporting Mental Health through Walking and Talking.</a:t>
          </a:r>
          <a:endParaRPr lang="en-US" sz="2700" kern="1200" dirty="0"/>
        </a:p>
      </dsp:txBody>
      <dsp:txXfrm>
        <a:off x="461017" y="3386318"/>
        <a:ext cx="4834283" cy="2900570"/>
      </dsp:txXfrm>
    </dsp:sp>
    <dsp:sp modelId="{596E11D2-8366-432A-899D-39C77C5D9840}">
      <dsp:nvSpPr>
        <dsp:cNvPr id="0" name=""/>
        <dsp:cNvSpPr/>
      </dsp:nvSpPr>
      <dsp:spPr>
        <a:xfrm>
          <a:off x="5778730" y="3386318"/>
          <a:ext cx="4834283" cy="2900570"/>
        </a:xfrm>
        <a:prstGeom prst="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We Opened our 2nd Venue in Fleet at the Harlington Centre on 17th March 2025</a:t>
          </a:r>
          <a:endParaRPr lang="en-US" sz="2700" kern="1200" dirty="0"/>
        </a:p>
      </dsp:txBody>
      <dsp:txXfrm>
        <a:off x="5778730" y="3386318"/>
        <a:ext cx="4834283" cy="2900570"/>
      </dsp:txXfrm>
    </dsp:sp>
    <dsp:sp modelId="{31C8E842-AF1A-4BAA-83CD-570DC294E69C}">
      <dsp:nvSpPr>
        <dsp:cNvPr id="0" name=""/>
        <dsp:cNvSpPr/>
      </dsp:nvSpPr>
      <dsp:spPr>
        <a:xfrm>
          <a:off x="11096442" y="3386318"/>
          <a:ext cx="4834283" cy="2900570"/>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t>We Launched our 3rd Venue at the GRNC on 05th April 2025</a:t>
          </a:r>
          <a:endParaRPr lang="en-US" sz="2700" kern="1200" dirty="0"/>
        </a:p>
      </dsp:txBody>
      <dsp:txXfrm>
        <a:off x="11096442" y="3386318"/>
        <a:ext cx="4834283" cy="29005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E4B00-96A7-4212-8BF3-DBBCB3038902}">
      <dsp:nvSpPr>
        <dsp:cNvPr id="0" name=""/>
        <dsp:cNvSpPr/>
      </dsp:nvSpPr>
      <dsp:spPr>
        <a:xfrm>
          <a:off x="461017" y="2319"/>
          <a:ext cx="4834283" cy="290057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We Received our Official Charity Status 09</a:t>
          </a:r>
          <a:r>
            <a:rPr lang="en-GB" sz="3100" kern="1200" baseline="30000" dirty="0"/>
            <a:t>th</a:t>
          </a:r>
          <a:r>
            <a:rPr lang="en-GB" sz="3100" kern="1200" dirty="0"/>
            <a:t> May 2025</a:t>
          </a:r>
          <a:endParaRPr lang="en-US" sz="3100" kern="1200" dirty="0"/>
        </a:p>
      </dsp:txBody>
      <dsp:txXfrm>
        <a:off x="461017" y="2319"/>
        <a:ext cx="4834283" cy="2900570"/>
      </dsp:txXfrm>
    </dsp:sp>
    <dsp:sp modelId="{CB60EB2B-6891-477D-B978-D67161688823}">
      <dsp:nvSpPr>
        <dsp:cNvPr id="0" name=""/>
        <dsp:cNvSpPr/>
      </dsp:nvSpPr>
      <dsp:spPr>
        <a:xfrm>
          <a:off x="5778730" y="2319"/>
          <a:ext cx="4834283" cy="290057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July 2025, We Launched “Storm Striders” – Silent Storms own Walking &amp; Activity Group – In doing so we came away from “For Men To Talk” </a:t>
          </a:r>
          <a:endParaRPr lang="en-US" sz="3100" kern="1200" dirty="0"/>
        </a:p>
      </dsp:txBody>
      <dsp:txXfrm>
        <a:off x="5778730" y="2319"/>
        <a:ext cx="4834283" cy="2900570"/>
      </dsp:txXfrm>
    </dsp:sp>
    <dsp:sp modelId="{897F1A1D-8F3E-4449-B110-13D4592D9A5E}">
      <dsp:nvSpPr>
        <dsp:cNvPr id="0" name=""/>
        <dsp:cNvSpPr/>
      </dsp:nvSpPr>
      <dsp:spPr>
        <a:xfrm>
          <a:off x="11096442" y="2319"/>
          <a:ext cx="4834283" cy="290057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We Opened our 4</a:t>
          </a:r>
          <a:r>
            <a:rPr lang="en-GB" sz="3100" kern="1200" baseline="30000" dirty="0"/>
            <a:t>th</a:t>
          </a:r>
          <a:r>
            <a:rPr lang="en-GB" sz="3100" kern="1200" dirty="0"/>
            <a:t> Venue at Farnborough Football Club 11</a:t>
          </a:r>
          <a:r>
            <a:rPr lang="en-GB" sz="3100" kern="1200" baseline="30000" dirty="0"/>
            <a:t>th</a:t>
          </a:r>
          <a:r>
            <a:rPr lang="en-GB" sz="3100" kern="1200" dirty="0"/>
            <a:t> August 2025</a:t>
          </a:r>
          <a:endParaRPr lang="en-US" sz="3100" kern="1200" dirty="0"/>
        </a:p>
      </dsp:txBody>
      <dsp:txXfrm>
        <a:off x="11096442" y="2319"/>
        <a:ext cx="4834283" cy="2900570"/>
      </dsp:txXfrm>
    </dsp:sp>
    <dsp:sp modelId="{3B262450-74E8-4BBE-9829-6477EAB8E791}">
      <dsp:nvSpPr>
        <dsp:cNvPr id="0" name=""/>
        <dsp:cNvSpPr/>
      </dsp:nvSpPr>
      <dsp:spPr>
        <a:xfrm>
          <a:off x="3119873" y="3386318"/>
          <a:ext cx="4834283" cy="290057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September 2025 we  Relocated to Fleet Town Football Club (We will no longer be use the Harlington Centre)</a:t>
          </a:r>
          <a:endParaRPr lang="en-US" sz="3100" kern="1200" dirty="0"/>
        </a:p>
      </dsp:txBody>
      <dsp:txXfrm>
        <a:off x="3119873" y="3386318"/>
        <a:ext cx="4834283" cy="2900570"/>
      </dsp:txXfrm>
    </dsp:sp>
    <dsp:sp modelId="{D7265FE6-C85D-4271-8C0A-F8B2E44E89E4}">
      <dsp:nvSpPr>
        <dsp:cNvPr id="0" name=""/>
        <dsp:cNvSpPr/>
      </dsp:nvSpPr>
      <dsp:spPr>
        <a:xfrm>
          <a:off x="8437586" y="3386318"/>
          <a:ext cx="4834283" cy="290057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dirty="0"/>
            <a:t>Not Forgetting the Launch of our Website and Multiple Social Media Channels &amp; Groups</a:t>
          </a:r>
          <a:endParaRPr lang="en-US" sz="3100" kern="1200" dirty="0"/>
        </a:p>
      </dsp:txBody>
      <dsp:txXfrm>
        <a:off x="8437586" y="3386318"/>
        <a:ext cx="4834283" cy="2900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7847B-5A46-4E38-B378-F32410E12F8D}">
      <dsp:nvSpPr>
        <dsp:cNvPr id="0" name=""/>
        <dsp:cNvSpPr/>
      </dsp:nvSpPr>
      <dsp:spPr>
        <a:xfrm>
          <a:off x="0" y="27119"/>
          <a:ext cx="10000250" cy="12776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a:t>4 Venues Launched</a:t>
          </a:r>
          <a:endParaRPr lang="en-US" sz="3200" kern="1200"/>
        </a:p>
      </dsp:txBody>
      <dsp:txXfrm>
        <a:off x="62369" y="89488"/>
        <a:ext cx="9875512" cy="1152902"/>
      </dsp:txXfrm>
    </dsp:sp>
    <dsp:sp modelId="{C7DD8CBE-1188-44FF-A80C-BAAF5AA72041}">
      <dsp:nvSpPr>
        <dsp:cNvPr id="0" name=""/>
        <dsp:cNvSpPr/>
      </dsp:nvSpPr>
      <dsp:spPr>
        <a:xfrm>
          <a:off x="0" y="1396919"/>
          <a:ext cx="10000250" cy="1277640"/>
        </a:xfrm>
        <a:prstGeom prst="roundRect">
          <a:avLst/>
        </a:prstGeom>
        <a:gradFill rotWithShape="0">
          <a:gsLst>
            <a:gs pos="0">
              <a:schemeClr val="accent5">
                <a:hueOff val="-2430430"/>
                <a:satOff val="-165"/>
                <a:lumOff val="392"/>
                <a:alphaOff val="0"/>
                <a:satMod val="103000"/>
                <a:lumMod val="102000"/>
                <a:tint val="94000"/>
              </a:schemeClr>
            </a:gs>
            <a:gs pos="50000">
              <a:schemeClr val="accent5">
                <a:hueOff val="-2430430"/>
                <a:satOff val="-165"/>
                <a:lumOff val="392"/>
                <a:alphaOff val="0"/>
                <a:satMod val="110000"/>
                <a:lumMod val="100000"/>
                <a:shade val="100000"/>
              </a:schemeClr>
            </a:gs>
            <a:gs pos="100000">
              <a:schemeClr val="accent5">
                <a:hueOff val="-2430430"/>
                <a:satOff val="-165"/>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a:t>Launch of our Website and Multiple Social Media Channels &amp; Groups</a:t>
          </a:r>
          <a:endParaRPr lang="en-US" sz="3200" kern="1200"/>
        </a:p>
      </dsp:txBody>
      <dsp:txXfrm>
        <a:off x="62369" y="1459288"/>
        <a:ext cx="9875512" cy="1152902"/>
      </dsp:txXfrm>
    </dsp:sp>
    <dsp:sp modelId="{2CB88B48-7DF1-4C5B-A5A2-8A552E269969}">
      <dsp:nvSpPr>
        <dsp:cNvPr id="0" name=""/>
        <dsp:cNvSpPr/>
      </dsp:nvSpPr>
      <dsp:spPr>
        <a:xfrm>
          <a:off x="0" y="2766719"/>
          <a:ext cx="10000250" cy="1277640"/>
        </a:xfrm>
        <a:prstGeom prst="roundRect">
          <a:avLst/>
        </a:prstGeom>
        <a:gradFill rotWithShape="0">
          <a:gsLst>
            <a:gs pos="0">
              <a:schemeClr val="accent5">
                <a:hueOff val="-4860860"/>
                <a:satOff val="-330"/>
                <a:lumOff val="784"/>
                <a:alphaOff val="0"/>
                <a:satMod val="103000"/>
                <a:lumMod val="102000"/>
                <a:tint val="94000"/>
              </a:schemeClr>
            </a:gs>
            <a:gs pos="50000">
              <a:schemeClr val="accent5">
                <a:hueOff val="-4860860"/>
                <a:satOff val="-330"/>
                <a:lumOff val="784"/>
                <a:alphaOff val="0"/>
                <a:satMod val="110000"/>
                <a:lumMod val="100000"/>
                <a:shade val="100000"/>
              </a:schemeClr>
            </a:gs>
            <a:gs pos="100000">
              <a:schemeClr val="accent5">
                <a:hueOff val="-4860860"/>
                <a:satOff val="-330"/>
                <a:lumOff val="7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a:t>Walks Events and collaborations Launched</a:t>
          </a:r>
          <a:endParaRPr lang="en-US" sz="3200" kern="1200"/>
        </a:p>
      </dsp:txBody>
      <dsp:txXfrm>
        <a:off x="62369" y="2829088"/>
        <a:ext cx="9875512" cy="1152902"/>
      </dsp:txXfrm>
    </dsp:sp>
    <dsp:sp modelId="{7164CF99-DACF-4D26-8316-FFB3373F77B4}">
      <dsp:nvSpPr>
        <dsp:cNvPr id="0" name=""/>
        <dsp:cNvSpPr/>
      </dsp:nvSpPr>
      <dsp:spPr>
        <a:xfrm>
          <a:off x="0" y="4136520"/>
          <a:ext cx="10000250" cy="1277640"/>
        </a:xfrm>
        <a:prstGeom prst="roundRect">
          <a:avLst/>
        </a:prstGeom>
        <a:gradFill rotWithShape="0">
          <a:gsLst>
            <a:gs pos="0">
              <a:schemeClr val="accent5">
                <a:hueOff val="-7291290"/>
                <a:satOff val="-496"/>
                <a:lumOff val="1177"/>
                <a:alphaOff val="0"/>
                <a:satMod val="103000"/>
                <a:lumMod val="102000"/>
                <a:tint val="94000"/>
              </a:schemeClr>
            </a:gs>
            <a:gs pos="50000">
              <a:schemeClr val="accent5">
                <a:hueOff val="-7291290"/>
                <a:satOff val="-496"/>
                <a:lumOff val="1177"/>
                <a:alphaOff val="0"/>
                <a:satMod val="110000"/>
                <a:lumMod val="100000"/>
                <a:shade val="100000"/>
              </a:schemeClr>
            </a:gs>
            <a:gs pos="100000">
              <a:schemeClr val="accent5">
                <a:hueOff val="-7291290"/>
                <a:satOff val="-496"/>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a:t>Recognition with Local Councillors, Media and The Community</a:t>
          </a:r>
          <a:endParaRPr lang="en-US" sz="3200" kern="1200"/>
        </a:p>
      </dsp:txBody>
      <dsp:txXfrm>
        <a:off x="62369" y="4198889"/>
        <a:ext cx="9875512" cy="1152902"/>
      </dsp:txXfrm>
    </dsp:sp>
    <dsp:sp modelId="{4F8638D1-D253-488B-8D76-FA116E959983}">
      <dsp:nvSpPr>
        <dsp:cNvPr id="0" name=""/>
        <dsp:cNvSpPr/>
      </dsp:nvSpPr>
      <dsp:spPr>
        <a:xfrm>
          <a:off x="0" y="5506320"/>
          <a:ext cx="10000250" cy="1277640"/>
        </a:xfrm>
        <a:prstGeom prst="roundRect">
          <a:avLst/>
        </a:prstGeom>
        <a:gradFill rotWithShape="0">
          <a:gsLst>
            <a:gs pos="0">
              <a:schemeClr val="accent5">
                <a:hueOff val="-9721720"/>
                <a:satOff val="-661"/>
                <a:lumOff val="1569"/>
                <a:alphaOff val="0"/>
                <a:satMod val="103000"/>
                <a:lumMod val="102000"/>
                <a:tint val="94000"/>
              </a:schemeClr>
            </a:gs>
            <a:gs pos="50000">
              <a:schemeClr val="accent5">
                <a:hueOff val="-9721720"/>
                <a:satOff val="-661"/>
                <a:lumOff val="1569"/>
                <a:alphaOff val="0"/>
                <a:satMod val="110000"/>
                <a:lumMod val="100000"/>
                <a:shade val="100000"/>
              </a:schemeClr>
            </a:gs>
            <a:gs pos="100000">
              <a:schemeClr val="accent5">
                <a:hueOff val="-9721720"/>
                <a:satOff val="-661"/>
                <a:lumOff val="156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dirty="0"/>
            <a:t>Full Charity Incorporated Status – No Mean Feat in Itself</a:t>
          </a:r>
          <a:endParaRPr lang="en-US" sz="3200" kern="1200" dirty="0"/>
        </a:p>
      </dsp:txBody>
      <dsp:txXfrm>
        <a:off x="62369" y="5568689"/>
        <a:ext cx="9875512" cy="1152902"/>
      </dsp:txXfrm>
    </dsp:sp>
    <dsp:sp modelId="{BD1E4FF8-2F68-48F2-B610-B6DD12DC3AC6}">
      <dsp:nvSpPr>
        <dsp:cNvPr id="0" name=""/>
        <dsp:cNvSpPr/>
      </dsp:nvSpPr>
      <dsp:spPr>
        <a:xfrm>
          <a:off x="0" y="6876120"/>
          <a:ext cx="10000250" cy="12776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defRPr cap="all"/>
          </a:pPr>
          <a:r>
            <a:rPr lang="en-GB" sz="3200" kern="1200" dirty="0"/>
            <a:t>Strong Mentor Network !!</a:t>
          </a:r>
          <a:endParaRPr lang="en-US" sz="3200" kern="1200" dirty="0"/>
        </a:p>
      </dsp:txBody>
      <dsp:txXfrm>
        <a:off x="62369" y="6938489"/>
        <a:ext cx="9875512" cy="11529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B9DB-45C0-45DD-8748-ED3BCD455349}">
      <dsp:nvSpPr>
        <dsp:cNvPr id="0" name=""/>
        <dsp:cNvSpPr/>
      </dsp:nvSpPr>
      <dsp:spPr>
        <a:xfrm>
          <a:off x="4685872" y="157749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2F38BD-E3E4-48B2-AEC1-11F4B403CD0A}">
      <dsp:nvSpPr>
        <dsp:cNvPr id="0" name=""/>
        <dsp:cNvSpPr/>
      </dsp:nvSpPr>
      <dsp:spPr>
        <a:xfrm>
          <a:off x="3497872" y="399171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 total Across 4 Venues, we have run 92 Sessions (Not Including Walks)</a:t>
          </a:r>
          <a:endParaRPr lang="en-US" sz="1700" kern="1200" dirty="0"/>
        </a:p>
      </dsp:txBody>
      <dsp:txXfrm>
        <a:off x="3497872" y="3991712"/>
        <a:ext cx="4320000" cy="720000"/>
      </dsp:txXfrm>
    </dsp:sp>
    <dsp:sp modelId="{F4F6CDE5-DFFE-4F1F-BE08-D6A324F21755}">
      <dsp:nvSpPr>
        <dsp:cNvPr id="0" name=""/>
        <dsp:cNvSpPr/>
      </dsp:nvSpPr>
      <dsp:spPr>
        <a:xfrm>
          <a:off x="9761872" y="157749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7A2D8E-28EC-4068-8DF9-5AF2DD6F1F11}">
      <dsp:nvSpPr>
        <dsp:cNvPr id="0" name=""/>
        <dsp:cNvSpPr/>
      </dsp:nvSpPr>
      <dsp:spPr>
        <a:xfrm>
          <a:off x="8573872" y="3991712"/>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From these sessions we have seen 937 Attendees of which 101 of those have attended for the 1</a:t>
          </a:r>
          <a:r>
            <a:rPr lang="en-GB" sz="1700" kern="1200" baseline="30000" dirty="0"/>
            <a:t>st</a:t>
          </a:r>
          <a:r>
            <a:rPr lang="en-GB" sz="1700" kern="1200" dirty="0"/>
            <a:t> Time</a:t>
          </a:r>
          <a:endParaRPr lang="en-US" sz="1700" kern="1200" dirty="0"/>
        </a:p>
      </dsp:txBody>
      <dsp:txXfrm>
        <a:off x="8573872" y="3991712"/>
        <a:ext cx="432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237DA-D844-4C24-BF54-7E6E74127F1A}">
      <dsp:nvSpPr>
        <dsp:cNvPr id="0" name=""/>
        <dsp:cNvSpPr/>
      </dsp:nvSpPr>
      <dsp:spPr>
        <a:xfrm>
          <a:off x="7783687" y="2896007"/>
          <a:ext cx="4532541" cy="539269"/>
        </a:xfrm>
        <a:custGeom>
          <a:avLst/>
          <a:gdLst/>
          <a:ahLst/>
          <a:cxnLst/>
          <a:rect l="0" t="0" r="0" b="0"/>
          <a:pathLst>
            <a:path>
              <a:moveTo>
                <a:pt x="0" y="0"/>
              </a:moveTo>
              <a:lnTo>
                <a:pt x="0" y="367496"/>
              </a:lnTo>
              <a:lnTo>
                <a:pt x="4532541" y="367496"/>
              </a:lnTo>
              <a:lnTo>
                <a:pt x="4532541"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5A31E4-7EA3-4725-89CD-080E442CE70D}">
      <dsp:nvSpPr>
        <dsp:cNvPr id="0" name=""/>
        <dsp:cNvSpPr/>
      </dsp:nvSpPr>
      <dsp:spPr>
        <a:xfrm>
          <a:off x="7783687" y="2896007"/>
          <a:ext cx="2266270" cy="539269"/>
        </a:xfrm>
        <a:custGeom>
          <a:avLst/>
          <a:gdLst/>
          <a:ahLst/>
          <a:cxnLst/>
          <a:rect l="0" t="0" r="0" b="0"/>
          <a:pathLst>
            <a:path>
              <a:moveTo>
                <a:pt x="0" y="0"/>
              </a:moveTo>
              <a:lnTo>
                <a:pt x="0" y="367496"/>
              </a:lnTo>
              <a:lnTo>
                <a:pt x="2266270" y="367496"/>
              </a:lnTo>
              <a:lnTo>
                <a:pt x="226627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A1B10-06A2-4313-93AA-F82FB79AC7EF}">
      <dsp:nvSpPr>
        <dsp:cNvPr id="0" name=""/>
        <dsp:cNvSpPr/>
      </dsp:nvSpPr>
      <dsp:spPr>
        <a:xfrm>
          <a:off x="7783687" y="4612707"/>
          <a:ext cx="6798812" cy="539269"/>
        </a:xfrm>
        <a:custGeom>
          <a:avLst/>
          <a:gdLst/>
          <a:ahLst/>
          <a:cxnLst/>
          <a:rect l="0" t="0" r="0" b="0"/>
          <a:pathLst>
            <a:path>
              <a:moveTo>
                <a:pt x="0" y="0"/>
              </a:moveTo>
              <a:lnTo>
                <a:pt x="0" y="367496"/>
              </a:lnTo>
              <a:lnTo>
                <a:pt x="6798812" y="367496"/>
              </a:lnTo>
              <a:lnTo>
                <a:pt x="6798812"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A26B56-AF01-4FF9-ADA6-F6068D77B70B}">
      <dsp:nvSpPr>
        <dsp:cNvPr id="0" name=""/>
        <dsp:cNvSpPr/>
      </dsp:nvSpPr>
      <dsp:spPr>
        <a:xfrm>
          <a:off x="7783687" y="4612707"/>
          <a:ext cx="4532541" cy="539269"/>
        </a:xfrm>
        <a:custGeom>
          <a:avLst/>
          <a:gdLst/>
          <a:ahLst/>
          <a:cxnLst/>
          <a:rect l="0" t="0" r="0" b="0"/>
          <a:pathLst>
            <a:path>
              <a:moveTo>
                <a:pt x="0" y="0"/>
              </a:moveTo>
              <a:lnTo>
                <a:pt x="0" y="367496"/>
              </a:lnTo>
              <a:lnTo>
                <a:pt x="4532541" y="367496"/>
              </a:lnTo>
              <a:lnTo>
                <a:pt x="4532541"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85DC7-794D-42D4-BCF2-C6A4EB2F50AB}">
      <dsp:nvSpPr>
        <dsp:cNvPr id="0" name=""/>
        <dsp:cNvSpPr/>
      </dsp:nvSpPr>
      <dsp:spPr>
        <a:xfrm>
          <a:off x="7783687" y="4612707"/>
          <a:ext cx="2266270" cy="539269"/>
        </a:xfrm>
        <a:custGeom>
          <a:avLst/>
          <a:gdLst/>
          <a:ahLst/>
          <a:cxnLst/>
          <a:rect l="0" t="0" r="0" b="0"/>
          <a:pathLst>
            <a:path>
              <a:moveTo>
                <a:pt x="0" y="0"/>
              </a:moveTo>
              <a:lnTo>
                <a:pt x="0" y="367496"/>
              </a:lnTo>
              <a:lnTo>
                <a:pt x="2266270" y="367496"/>
              </a:lnTo>
              <a:lnTo>
                <a:pt x="226627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3D5A0-C7EF-4C45-81C8-D665D57608D2}">
      <dsp:nvSpPr>
        <dsp:cNvPr id="0" name=""/>
        <dsp:cNvSpPr/>
      </dsp:nvSpPr>
      <dsp:spPr>
        <a:xfrm>
          <a:off x="7737967" y="4612707"/>
          <a:ext cx="91440" cy="539269"/>
        </a:xfrm>
        <a:custGeom>
          <a:avLst/>
          <a:gdLst/>
          <a:ahLst/>
          <a:cxnLst/>
          <a:rect l="0" t="0" r="0" b="0"/>
          <a:pathLst>
            <a:path>
              <a:moveTo>
                <a:pt x="45720" y="0"/>
              </a:moveTo>
              <a:lnTo>
                <a:pt x="4572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E1695D-0FFB-4960-A154-7CBF08CA09E6}">
      <dsp:nvSpPr>
        <dsp:cNvPr id="0" name=""/>
        <dsp:cNvSpPr/>
      </dsp:nvSpPr>
      <dsp:spPr>
        <a:xfrm>
          <a:off x="5517416" y="4612707"/>
          <a:ext cx="2266270" cy="539269"/>
        </a:xfrm>
        <a:custGeom>
          <a:avLst/>
          <a:gdLst/>
          <a:ahLst/>
          <a:cxnLst/>
          <a:rect l="0" t="0" r="0" b="0"/>
          <a:pathLst>
            <a:path>
              <a:moveTo>
                <a:pt x="2266270" y="0"/>
              </a:moveTo>
              <a:lnTo>
                <a:pt x="2266270" y="367496"/>
              </a:lnTo>
              <a:lnTo>
                <a:pt x="0" y="367496"/>
              </a:lnTo>
              <a:lnTo>
                <a:pt x="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337CDC-F250-4D53-BA89-801278D7C8CB}">
      <dsp:nvSpPr>
        <dsp:cNvPr id="0" name=""/>
        <dsp:cNvSpPr/>
      </dsp:nvSpPr>
      <dsp:spPr>
        <a:xfrm>
          <a:off x="3251145" y="4612707"/>
          <a:ext cx="4532541" cy="539269"/>
        </a:xfrm>
        <a:custGeom>
          <a:avLst/>
          <a:gdLst/>
          <a:ahLst/>
          <a:cxnLst/>
          <a:rect l="0" t="0" r="0" b="0"/>
          <a:pathLst>
            <a:path>
              <a:moveTo>
                <a:pt x="4532541" y="0"/>
              </a:moveTo>
              <a:lnTo>
                <a:pt x="4532541" y="367496"/>
              </a:lnTo>
              <a:lnTo>
                <a:pt x="0" y="367496"/>
              </a:lnTo>
              <a:lnTo>
                <a:pt x="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527BB-89A5-42D4-8210-69CDFE9AC1B3}">
      <dsp:nvSpPr>
        <dsp:cNvPr id="0" name=""/>
        <dsp:cNvSpPr/>
      </dsp:nvSpPr>
      <dsp:spPr>
        <a:xfrm>
          <a:off x="984874" y="4612707"/>
          <a:ext cx="6798812" cy="539269"/>
        </a:xfrm>
        <a:custGeom>
          <a:avLst/>
          <a:gdLst/>
          <a:ahLst/>
          <a:cxnLst/>
          <a:rect l="0" t="0" r="0" b="0"/>
          <a:pathLst>
            <a:path>
              <a:moveTo>
                <a:pt x="6798812" y="0"/>
              </a:moveTo>
              <a:lnTo>
                <a:pt x="6798812" y="367496"/>
              </a:lnTo>
              <a:lnTo>
                <a:pt x="0" y="367496"/>
              </a:lnTo>
              <a:lnTo>
                <a:pt x="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4B4A81-8CD6-4EA4-9879-28626E09A05F}">
      <dsp:nvSpPr>
        <dsp:cNvPr id="0" name=""/>
        <dsp:cNvSpPr/>
      </dsp:nvSpPr>
      <dsp:spPr>
        <a:xfrm>
          <a:off x="7737967" y="2896007"/>
          <a:ext cx="91440" cy="539269"/>
        </a:xfrm>
        <a:custGeom>
          <a:avLst/>
          <a:gdLst/>
          <a:ahLst/>
          <a:cxnLst/>
          <a:rect l="0" t="0" r="0" b="0"/>
          <a:pathLst>
            <a:path>
              <a:moveTo>
                <a:pt x="45720" y="0"/>
              </a:moveTo>
              <a:lnTo>
                <a:pt x="4572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A30236-EBC1-4325-9163-4E131EC3C7A5}">
      <dsp:nvSpPr>
        <dsp:cNvPr id="0" name=""/>
        <dsp:cNvSpPr/>
      </dsp:nvSpPr>
      <dsp:spPr>
        <a:xfrm>
          <a:off x="5517416" y="2896007"/>
          <a:ext cx="2266270" cy="539269"/>
        </a:xfrm>
        <a:custGeom>
          <a:avLst/>
          <a:gdLst/>
          <a:ahLst/>
          <a:cxnLst/>
          <a:rect l="0" t="0" r="0" b="0"/>
          <a:pathLst>
            <a:path>
              <a:moveTo>
                <a:pt x="2266270" y="0"/>
              </a:moveTo>
              <a:lnTo>
                <a:pt x="2266270" y="367496"/>
              </a:lnTo>
              <a:lnTo>
                <a:pt x="0" y="367496"/>
              </a:lnTo>
              <a:lnTo>
                <a:pt x="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4F491D-B560-46DF-A20F-CCEEA1A248ED}">
      <dsp:nvSpPr>
        <dsp:cNvPr id="0" name=""/>
        <dsp:cNvSpPr/>
      </dsp:nvSpPr>
      <dsp:spPr>
        <a:xfrm>
          <a:off x="3251145" y="2896007"/>
          <a:ext cx="4532541" cy="539269"/>
        </a:xfrm>
        <a:custGeom>
          <a:avLst/>
          <a:gdLst/>
          <a:ahLst/>
          <a:cxnLst/>
          <a:rect l="0" t="0" r="0" b="0"/>
          <a:pathLst>
            <a:path>
              <a:moveTo>
                <a:pt x="4532541" y="0"/>
              </a:moveTo>
              <a:lnTo>
                <a:pt x="4532541" y="367496"/>
              </a:lnTo>
              <a:lnTo>
                <a:pt x="0" y="367496"/>
              </a:lnTo>
              <a:lnTo>
                <a:pt x="0" y="539269"/>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1EB911-D5EF-4055-8049-0CDF1ADE1A5A}">
      <dsp:nvSpPr>
        <dsp:cNvPr id="0" name=""/>
        <dsp:cNvSpPr/>
      </dsp:nvSpPr>
      <dsp:spPr>
        <a:xfrm>
          <a:off x="7225472" y="1122036"/>
          <a:ext cx="558215" cy="596539"/>
        </a:xfrm>
        <a:custGeom>
          <a:avLst/>
          <a:gdLst/>
          <a:ahLst/>
          <a:cxnLst/>
          <a:rect l="0" t="0" r="0" b="0"/>
          <a:pathLst>
            <a:path>
              <a:moveTo>
                <a:pt x="0" y="0"/>
              </a:moveTo>
              <a:lnTo>
                <a:pt x="0" y="424766"/>
              </a:lnTo>
              <a:lnTo>
                <a:pt x="558215" y="424766"/>
              </a:lnTo>
              <a:lnTo>
                <a:pt x="558215" y="5965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21FC02-E7A5-40A3-9149-5D1C8BF307CE}">
      <dsp:nvSpPr>
        <dsp:cNvPr id="0" name=""/>
        <dsp:cNvSpPr/>
      </dsp:nvSpPr>
      <dsp:spPr>
        <a:xfrm>
          <a:off x="5517416" y="1122036"/>
          <a:ext cx="1708055" cy="596539"/>
        </a:xfrm>
        <a:custGeom>
          <a:avLst/>
          <a:gdLst/>
          <a:ahLst/>
          <a:cxnLst/>
          <a:rect l="0" t="0" r="0" b="0"/>
          <a:pathLst>
            <a:path>
              <a:moveTo>
                <a:pt x="1708055" y="0"/>
              </a:moveTo>
              <a:lnTo>
                <a:pt x="1708055" y="424766"/>
              </a:lnTo>
              <a:lnTo>
                <a:pt x="0" y="424766"/>
              </a:lnTo>
              <a:lnTo>
                <a:pt x="0" y="59653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B11835-A8FE-4FC5-8879-94472A643F25}">
      <dsp:nvSpPr>
        <dsp:cNvPr id="0" name=""/>
        <dsp:cNvSpPr/>
      </dsp:nvSpPr>
      <dsp:spPr>
        <a:xfrm>
          <a:off x="6298361" y="-55394"/>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DA1D90-08B4-42CD-A848-4F6E0442B96A}">
      <dsp:nvSpPr>
        <dsp:cNvPr id="0" name=""/>
        <dsp:cNvSpPr/>
      </dsp:nvSpPr>
      <dsp:spPr>
        <a:xfrm>
          <a:off x="6504385" y="14032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Paul Colins Co- Founder/Trustee</a:t>
          </a:r>
        </a:p>
      </dsp:txBody>
      <dsp:txXfrm>
        <a:off x="6538871" y="174815"/>
        <a:ext cx="1785249" cy="1108458"/>
      </dsp:txXfrm>
    </dsp:sp>
    <dsp:sp modelId="{092FC3B0-BB98-4927-B464-F7128C1F0043}">
      <dsp:nvSpPr>
        <dsp:cNvPr id="0" name=""/>
        <dsp:cNvSpPr/>
      </dsp:nvSpPr>
      <dsp:spPr>
        <a:xfrm>
          <a:off x="4590305" y="17185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F9562-0829-494F-B34B-A14FB972E792}">
      <dsp:nvSpPr>
        <dsp:cNvPr id="0" name=""/>
        <dsp:cNvSpPr/>
      </dsp:nvSpPr>
      <dsp:spPr>
        <a:xfrm>
          <a:off x="4796330" y="19142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Jesse Lloyd – Co-Founder/Trustee</a:t>
          </a:r>
        </a:p>
      </dsp:txBody>
      <dsp:txXfrm>
        <a:off x="4830816" y="1948785"/>
        <a:ext cx="1785249" cy="1108458"/>
      </dsp:txXfrm>
    </dsp:sp>
    <dsp:sp modelId="{52826BFE-0710-431D-942C-5E3B2132C9BE}">
      <dsp:nvSpPr>
        <dsp:cNvPr id="0" name=""/>
        <dsp:cNvSpPr/>
      </dsp:nvSpPr>
      <dsp:spPr>
        <a:xfrm>
          <a:off x="6856576" y="17185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436E5-EDD5-42AE-A3B0-0A7BAEBF5278}">
      <dsp:nvSpPr>
        <dsp:cNvPr id="0" name=""/>
        <dsp:cNvSpPr/>
      </dsp:nvSpPr>
      <dsp:spPr>
        <a:xfrm>
          <a:off x="7062601" y="19142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Mike Grange – Trustee/Operations Co-Ordinator</a:t>
          </a:r>
        </a:p>
        <a:p>
          <a:pPr marL="0" lvl="0" indent="0" algn="ctr" defTabSz="666750">
            <a:lnSpc>
              <a:spcPct val="90000"/>
            </a:lnSpc>
            <a:spcBef>
              <a:spcPct val="0"/>
            </a:spcBef>
            <a:spcAft>
              <a:spcPct val="35000"/>
            </a:spcAft>
            <a:buNone/>
          </a:pPr>
          <a:endParaRPr lang="en-GB" sz="1500" kern="1200" dirty="0"/>
        </a:p>
      </dsp:txBody>
      <dsp:txXfrm>
        <a:off x="7097087" y="1948785"/>
        <a:ext cx="1785249" cy="1108458"/>
      </dsp:txXfrm>
    </dsp:sp>
    <dsp:sp modelId="{51FFB5EF-8E59-4789-9551-BE1A321F81B1}">
      <dsp:nvSpPr>
        <dsp:cNvPr id="0" name=""/>
        <dsp:cNvSpPr/>
      </dsp:nvSpPr>
      <dsp:spPr>
        <a:xfrm>
          <a:off x="2324034" y="34352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54749-DFCE-41B3-80D9-CDFFE82FC8FC}">
      <dsp:nvSpPr>
        <dsp:cNvPr id="0" name=""/>
        <dsp:cNvSpPr/>
      </dsp:nvSpPr>
      <dsp:spPr>
        <a:xfrm>
          <a:off x="2530059" y="36309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Joanne Harper - Trustee</a:t>
          </a:r>
        </a:p>
      </dsp:txBody>
      <dsp:txXfrm>
        <a:off x="2564545" y="3665485"/>
        <a:ext cx="1785249" cy="1108458"/>
      </dsp:txXfrm>
    </dsp:sp>
    <dsp:sp modelId="{4F3E4F80-EE82-4E4C-8632-85AA6916AA0B}">
      <dsp:nvSpPr>
        <dsp:cNvPr id="0" name=""/>
        <dsp:cNvSpPr/>
      </dsp:nvSpPr>
      <dsp:spPr>
        <a:xfrm>
          <a:off x="4590305" y="34352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33401-2264-43BB-9290-36D7AC767FF8}">
      <dsp:nvSpPr>
        <dsp:cNvPr id="0" name=""/>
        <dsp:cNvSpPr/>
      </dsp:nvSpPr>
      <dsp:spPr>
        <a:xfrm>
          <a:off x="4796330" y="36309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Dhan – Group Lead GRNC</a:t>
          </a:r>
        </a:p>
      </dsp:txBody>
      <dsp:txXfrm>
        <a:off x="4830816" y="3665485"/>
        <a:ext cx="1785249" cy="1108458"/>
      </dsp:txXfrm>
    </dsp:sp>
    <dsp:sp modelId="{745E69F2-664F-4330-A444-8D1E8EC621D1}">
      <dsp:nvSpPr>
        <dsp:cNvPr id="0" name=""/>
        <dsp:cNvSpPr/>
      </dsp:nvSpPr>
      <dsp:spPr>
        <a:xfrm>
          <a:off x="6856576" y="34352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0F4AF-9B2B-48BC-9332-07418C9145B0}">
      <dsp:nvSpPr>
        <dsp:cNvPr id="0" name=""/>
        <dsp:cNvSpPr/>
      </dsp:nvSpPr>
      <dsp:spPr>
        <a:xfrm>
          <a:off x="7062601" y="36309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John Williams – Group Lead Fleet</a:t>
          </a:r>
        </a:p>
      </dsp:txBody>
      <dsp:txXfrm>
        <a:off x="7097087" y="3665485"/>
        <a:ext cx="1785249" cy="1108458"/>
      </dsp:txXfrm>
    </dsp:sp>
    <dsp:sp modelId="{003EDA7E-E2D1-4C56-9F4E-AD986FF105CD}">
      <dsp:nvSpPr>
        <dsp:cNvPr id="0" name=""/>
        <dsp:cNvSpPr/>
      </dsp:nvSpPr>
      <dsp:spPr>
        <a:xfrm>
          <a:off x="57763"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6722BD-0F2B-4192-ADA9-FCC12852203C}">
      <dsp:nvSpPr>
        <dsp:cNvPr id="0" name=""/>
        <dsp:cNvSpPr/>
      </dsp:nvSpPr>
      <dsp:spPr>
        <a:xfrm>
          <a:off x="263788"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Stu Sambells - Mentor</a:t>
          </a:r>
        </a:p>
      </dsp:txBody>
      <dsp:txXfrm>
        <a:off x="298274" y="5382186"/>
        <a:ext cx="1785249" cy="1108458"/>
      </dsp:txXfrm>
    </dsp:sp>
    <dsp:sp modelId="{2C9554DF-7818-4F6D-9495-8EC2BE2A9234}">
      <dsp:nvSpPr>
        <dsp:cNvPr id="0" name=""/>
        <dsp:cNvSpPr/>
      </dsp:nvSpPr>
      <dsp:spPr>
        <a:xfrm>
          <a:off x="2324034"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F6905-FC20-49A1-94F4-AC8B0C20706F}">
      <dsp:nvSpPr>
        <dsp:cNvPr id="0" name=""/>
        <dsp:cNvSpPr/>
      </dsp:nvSpPr>
      <dsp:spPr>
        <a:xfrm>
          <a:off x="2530059"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John –Tiller Mentor</a:t>
          </a:r>
        </a:p>
      </dsp:txBody>
      <dsp:txXfrm>
        <a:off x="2564545" y="5382186"/>
        <a:ext cx="1785249" cy="1108458"/>
      </dsp:txXfrm>
    </dsp:sp>
    <dsp:sp modelId="{FFC27296-EB02-4367-97D7-565AB0BB0167}">
      <dsp:nvSpPr>
        <dsp:cNvPr id="0" name=""/>
        <dsp:cNvSpPr/>
      </dsp:nvSpPr>
      <dsp:spPr>
        <a:xfrm>
          <a:off x="4590305"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96D00F-4A2E-4B25-BBE5-F15C05F09884}">
      <dsp:nvSpPr>
        <dsp:cNvPr id="0" name=""/>
        <dsp:cNvSpPr/>
      </dsp:nvSpPr>
      <dsp:spPr>
        <a:xfrm>
          <a:off x="4796330"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Darren Suddaby  - Mentor</a:t>
          </a:r>
        </a:p>
      </dsp:txBody>
      <dsp:txXfrm>
        <a:off x="4830816" y="5382186"/>
        <a:ext cx="1785249" cy="1108458"/>
      </dsp:txXfrm>
    </dsp:sp>
    <dsp:sp modelId="{368CC158-7FD4-44F2-B0E1-6CBA67E29EA8}">
      <dsp:nvSpPr>
        <dsp:cNvPr id="0" name=""/>
        <dsp:cNvSpPr/>
      </dsp:nvSpPr>
      <dsp:spPr>
        <a:xfrm>
          <a:off x="6856576"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8AEE8-DA40-48A4-9F88-FDDD4EF9D03B}">
      <dsp:nvSpPr>
        <dsp:cNvPr id="0" name=""/>
        <dsp:cNvSpPr/>
      </dsp:nvSpPr>
      <dsp:spPr>
        <a:xfrm>
          <a:off x="7062601"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Steve Alman - Mentor</a:t>
          </a:r>
        </a:p>
      </dsp:txBody>
      <dsp:txXfrm>
        <a:off x="7097087" y="5382186"/>
        <a:ext cx="1785249" cy="1108458"/>
      </dsp:txXfrm>
    </dsp:sp>
    <dsp:sp modelId="{4EFC4261-EA68-41F8-9BA0-3FE280A894D3}">
      <dsp:nvSpPr>
        <dsp:cNvPr id="0" name=""/>
        <dsp:cNvSpPr/>
      </dsp:nvSpPr>
      <dsp:spPr>
        <a:xfrm>
          <a:off x="9122847"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E7095-B091-4731-8F82-58E861F08772}">
      <dsp:nvSpPr>
        <dsp:cNvPr id="0" name=""/>
        <dsp:cNvSpPr/>
      </dsp:nvSpPr>
      <dsp:spPr>
        <a:xfrm>
          <a:off x="9328872"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Anthony Gaines (Chess) - Mentor</a:t>
          </a:r>
        </a:p>
      </dsp:txBody>
      <dsp:txXfrm>
        <a:off x="9363358" y="5382186"/>
        <a:ext cx="1785249" cy="1108458"/>
      </dsp:txXfrm>
    </dsp:sp>
    <dsp:sp modelId="{724F9E51-A5F7-42BF-BC18-F0D79E143790}">
      <dsp:nvSpPr>
        <dsp:cNvPr id="0" name=""/>
        <dsp:cNvSpPr/>
      </dsp:nvSpPr>
      <dsp:spPr>
        <a:xfrm>
          <a:off x="11389118"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15829-4656-4DCD-A4CB-FA005B15CA86}">
      <dsp:nvSpPr>
        <dsp:cNvPr id="0" name=""/>
        <dsp:cNvSpPr/>
      </dsp:nvSpPr>
      <dsp:spPr>
        <a:xfrm>
          <a:off x="11595143"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Sean Chambers – Mentor	</a:t>
          </a:r>
        </a:p>
      </dsp:txBody>
      <dsp:txXfrm>
        <a:off x="11629629" y="5382186"/>
        <a:ext cx="1785249" cy="1108458"/>
      </dsp:txXfrm>
    </dsp:sp>
    <dsp:sp modelId="{ED4BD3D1-FEE7-404E-B66A-948D7656244F}">
      <dsp:nvSpPr>
        <dsp:cNvPr id="0" name=""/>
        <dsp:cNvSpPr/>
      </dsp:nvSpPr>
      <dsp:spPr>
        <a:xfrm>
          <a:off x="13655389" y="51519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4B9E2-37EE-4EC4-90A1-EC482ABBEA30}">
      <dsp:nvSpPr>
        <dsp:cNvPr id="0" name=""/>
        <dsp:cNvSpPr/>
      </dsp:nvSpPr>
      <dsp:spPr>
        <a:xfrm>
          <a:off x="13861414" y="5347700"/>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Colin Masters – Mentor	</a:t>
          </a:r>
        </a:p>
      </dsp:txBody>
      <dsp:txXfrm>
        <a:off x="13895900" y="5382186"/>
        <a:ext cx="1785249" cy="1108458"/>
      </dsp:txXfrm>
    </dsp:sp>
    <dsp:sp modelId="{4FC2D75F-5531-40D4-9C79-4D8C884F85E7}">
      <dsp:nvSpPr>
        <dsp:cNvPr id="0" name=""/>
        <dsp:cNvSpPr/>
      </dsp:nvSpPr>
      <dsp:spPr>
        <a:xfrm>
          <a:off x="9122847" y="34352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E13B2-9DD2-41C4-A735-88FA5F287C1F}">
      <dsp:nvSpPr>
        <dsp:cNvPr id="0" name=""/>
        <dsp:cNvSpPr/>
      </dsp:nvSpPr>
      <dsp:spPr>
        <a:xfrm>
          <a:off x="9328872" y="36309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Andrew Garner – Group Lead Farnborough</a:t>
          </a:r>
        </a:p>
      </dsp:txBody>
      <dsp:txXfrm>
        <a:off x="9363358" y="3665485"/>
        <a:ext cx="1785249" cy="1108458"/>
      </dsp:txXfrm>
    </dsp:sp>
    <dsp:sp modelId="{CBD3DC6E-7C10-442B-8DE3-6F5C351BF3B3}">
      <dsp:nvSpPr>
        <dsp:cNvPr id="0" name=""/>
        <dsp:cNvSpPr/>
      </dsp:nvSpPr>
      <dsp:spPr>
        <a:xfrm>
          <a:off x="11389118" y="3435276"/>
          <a:ext cx="1854221" cy="11774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5C219-6EBE-44A8-8ED2-4A8396E93F5C}">
      <dsp:nvSpPr>
        <dsp:cNvPr id="0" name=""/>
        <dsp:cNvSpPr/>
      </dsp:nvSpPr>
      <dsp:spPr>
        <a:xfrm>
          <a:off x="11595143" y="3630999"/>
          <a:ext cx="1854221" cy="117743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Mike Davey – Group Lead Aldershot</a:t>
          </a:r>
        </a:p>
      </dsp:txBody>
      <dsp:txXfrm>
        <a:off x="11629629" y="3665485"/>
        <a:ext cx="1785249" cy="110845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8C7CA-C34E-4657-A544-482A7696D013}"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614235-7684-4B8C-AA4E-5B3D94260522}" type="slidenum">
              <a:rPr lang="en-GB" smtClean="0"/>
              <a:t>‹#›</a:t>
            </a:fld>
            <a:endParaRPr lang="en-GB"/>
          </a:p>
        </p:txBody>
      </p:sp>
    </p:spTree>
    <p:extLst>
      <p:ext uri="{BB962C8B-B14F-4D97-AF65-F5344CB8AC3E}">
        <p14:creationId xmlns:p14="http://schemas.microsoft.com/office/powerpoint/2010/main" val="366550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614235-7684-4B8C-AA4E-5B3D94260522}" type="slidenum">
              <a:rPr lang="en-GB" smtClean="0"/>
              <a:t>1</a:t>
            </a:fld>
            <a:endParaRPr lang="en-GB"/>
          </a:p>
        </p:txBody>
      </p:sp>
    </p:spTree>
    <p:extLst>
      <p:ext uri="{BB962C8B-B14F-4D97-AF65-F5344CB8AC3E}">
        <p14:creationId xmlns:p14="http://schemas.microsoft.com/office/powerpoint/2010/main" val="4129247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614235-7684-4B8C-AA4E-5B3D94260522}" type="slidenum">
              <a:rPr lang="en-GB" smtClean="0"/>
              <a:t>47</a:t>
            </a:fld>
            <a:endParaRPr lang="en-GB"/>
          </a:p>
        </p:txBody>
      </p:sp>
    </p:spTree>
    <p:extLst>
      <p:ext uri="{BB962C8B-B14F-4D97-AF65-F5344CB8AC3E}">
        <p14:creationId xmlns:p14="http://schemas.microsoft.com/office/powerpoint/2010/main" val="100530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D077A-97DC-45D3-88EA-8E58BFC61B5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294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64E26-3F8E-46E9-A341-EF121975963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564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E2243-3754-493F-AD38-C55A08CD747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555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1F5F9-79D4-41EB-9CD1-A3EB13C9559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502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4CA24-BF63-31D4-EABD-235EB86CF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0AEEE-BC90-177A-A765-4DC736E51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CA98D-CC72-2465-DF2F-867500B929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51DCA6-3AC5-2135-F47E-318D367A0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D077A-97DC-45D3-88EA-8E58BFC61B5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50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6FD02-3D90-78E4-1BBF-9698158E2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FA70D-FA55-A910-4F17-5F91CC4A7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DB62B-D390-83C2-0355-E5231FC904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3388D1-24FF-5AB7-94EB-1E36E7E42A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D077A-97DC-45D3-88EA-8E58BFC61B5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3331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out on and put </a:t>
            </a:r>
            <a:r>
              <a:rPr lang="en-GB" dirty="0" err="1"/>
              <a:t>hants</a:t>
            </a:r>
            <a:r>
              <a:rPr lang="en-GB" dirty="0"/>
              <a:t> cc on same line.</a:t>
            </a:r>
          </a:p>
        </p:txBody>
      </p:sp>
      <p:sp>
        <p:nvSpPr>
          <p:cNvPr id="4" name="Slide Number Placeholder 3"/>
          <p:cNvSpPr>
            <a:spLocks noGrp="1"/>
          </p:cNvSpPr>
          <p:nvPr>
            <p:ph type="sldNum" sz="quarter" idx="5"/>
          </p:nvPr>
        </p:nvSpPr>
        <p:spPr/>
        <p:txBody>
          <a:bodyPr/>
          <a:lstStyle/>
          <a:p>
            <a:fld id="{61614235-7684-4B8C-AA4E-5B3D94260522}" type="slidenum">
              <a:rPr lang="en-GB" smtClean="0"/>
              <a:t>24</a:t>
            </a:fld>
            <a:endParaRPr lang="en-GB"/>
          </a:p>
        </p:txBody>
      </p:sp>
    </p:spTree>
    <p:extLst>
      <p:ext uri="{BB962C8B-B14F-4D97-AF65-F5344CB8AC3E}">
        <p14:creationId xmlns:p14="http://schemas.microsoft.com/office/powerpoint/2010/main" val="231391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Lunch Club – Make it look nicer</a:t>
            </a:r>
          </a:p>
        </p:txBody>
      </p:sp>
      <p:sp>
        <p:nvSpPr>
          <p:cNvPr id="4" name="Slide Number Placeholder 3"/>
          <p:cNvSpPr>
            <a:spLocks noGrp="1"/>
          </p:cNvSpPr>
          <p:nvPr>
            <p:ph type="sldNum" sz="quarter" idx="5"/>
          </p:nvPr>
        </p:nvSpPr>
        <p:spPr/>
        <p:txBody>
          <a:bodyPr/>
          <a:lstStyle/>
          <a:p>
            <a:fld id="{61614235-7684-4B8C-AA4E-5B3D94260522}" type="slidenum">
              <a:rPr lang="en-GB" smtClean="0"/>
              <a:t>43</a:t>
            </a:fld>
            <a:endParaRPr lang="en-GB"/>
          </a:p>
        </p:txBody>
      </p:sp>
    </p:spTree>
    <p:extLst>
      <p:ext uri="{BB962C8B-B14F-4D97-AF65-F5344CB8AC3E}">
        <p14:creationId xmlns:p14="http://schemas.microsoft.com/office/powerpoint/2010/main" val="707122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8F54-5AAC-DEC9-51E7-A79A9CA3E7E2}"/>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20505EF0-9193-85BA-4C49-712E71382E5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AF63C006-3450-0DE7-6CB8-F23E5E09C104}"/>
              </a:ext>
            </a:extLst>
          </p:cNvPr>
          <p:cNvSpPr>
            <a:spLocks noGrp="1"/>
          </p:cNvSpPr>
          <p:nvPr>
            <p:ph type="dt" sz="half" idx="10"/>
          </p:nvPr>
        </p:nvSpPr>
        <p:spPr/>
        <p:txBody>
          <a:bodyPr/>
          <a:lstStyle/>
          <a:p>
            <a:fld id="{0CFEE92F-740B-4600-8E17-B212819DF635}" type="datetime1">
              <a:rPr lang="en-GB" smtClean="0"/>
              <a:t>24/09/2025</a:t>
            </a:fld>
            <a:endParaRPr lang="en-GB"/>
          </a:p>
        </p:txBody>
      </p:sp>
      <p:sp>
        <p:nvSpPr>
          <p:cNvPr id="5" name="Footer Placeholder 4">
            <a:extLst>
              <a:ext uri="{FF2B5EF4-FFF2-40B4-BE49-F238E27FC236}">
                <a16:creationId xmlns:a16="http://schemas.microsoft.com/office/drawing/2014/main" id="{2FF7D287-EF83-273D-B92B-846DDBD6D3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177006-D46B-AAEE-FCF4-8BCD579BC22C}"/>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345404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0F1E-B18D-6633-FD52-DD1C3F53CEB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6CF392-38DA-7180-E9F9-1AF6E1B7353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EDA1AE-03C3-5E8D-AD2B-758E8128DDD5}"/>
              </a:ext>
            </a:extLst>
          </p:cNvPr>
          <p:cNvSpPr>
            <a:spLocks noGrp="1"/>
          </p:cNvSpPr>
          <p:nvPr>
            <p:ph type="dt" sz="half" idx="10"/>
          </p:nvPr>
        </p:nvSpPr>
        <p:spPr/>
        <p:txBody>
          <a:bodyPr/>
          <a:lstStyle/>
          <a:p>
            <a:fld id="{3DD78265-F45C-4206-9656-031FEE48E6EA}" type="datetime1">
              <a:rPr lang="en-GB" smtClean="0"/>
              <a:t>24/09/2025</a:t>
            </a:fld>
            <a:endParaRPr lang="en-GB"/>
          </a:p>
        </p:txBody>
      </p:sp>
      <p:sp>
        <p:nvSpPr>
          <p:cNvPr id="5" name="Footer Placeholder 4">
            <a:extLst>
              <a:ext uri="{FF2B5EF4-FFF2-40B4-BE49-F238E27FC236}">
                <a16:creationId xmlns:a16="http://schemas.microsoft.com/office/drawing/2014/main" id="{2EB15FBB-F6A4-C64D-2A72-228EA7370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C30758-BFC3-89D8-ED91-0999A5A89109}"/>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3746816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F23F8-AC45-0CC4-9399-A54CC31A0803}"/>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3417A0B9-5E92-552B-D515-6326FDB93CC0}"/>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3E615A1-47AF-7E8A-34FC-A0A1EB0163AF}"/>
              </a:ext>
            </a:extLst>
          </p:cNvPr>
          <p:cNvSpPr>
            <a:spLocks noGrp="1"/>
          </p:cNvSpPr>
          <p:nvPr>
            <p:ph type="dt" sz="half" idx="10"/>
          </p:nvPr>
        </p:nvSpPr>
        <p:spPr/>
        <p:txBody>
          <a:bodyPr/>
          <a:lstStyle/>
          <a:p>
            <a:fld id="{66EDCCF4-A5C3-44F6-AF81-9CA07243A7C9}" type="datetime1">
              <a:rPr lang="en-GB" smtClean="0"/>
              <a:t>24/09/2025</a:t>
            </a:fld>
            <a:endParaRPr lang="en-GB"/>
          </a:p>
        </p:txBody>
      </p:sp>
      <p:sp>
        <p:nvSpPr>
          <p:cNvPr id="5" name="Footer Placeholder 4">
            <a:extLst>
              <a:ext uri="{FF2B5EF4-FFF2-40B4-BE49-F238E27FC236}">
                <a16:creationId xmlns:a16="http://schemas.microsoft.com/office/drawing/2014/main" id="{F39A2065-3463-9C06-2E3B-8F6AD7818C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FC85CD-11B9-0FB6-70DD-5BBCBD3EFBBE}"/>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2113181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0984-4078-E1BD-A405-8CFC3D3C6D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A6727A6-4E15-0085-94FB-613E48A8B425}"/>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D3F14FA-7004-0774-ABBC-C39883E195A2}"/>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CE26BFB-5095-BE99-B4E7-AED68FF6562D}"/>
              </a:ext>
            </a:extLst>
          </p:cNvPr>
          <p:cNvSpPr>
            <a:spLocks noGrp="1"/>
          </p:cNvSpPr>
          <p:nvPr>
            <p:ph type="dt" sz="half" idx="10"/>
          </p:nvPr>
        </p:nvSpPr>
        <p:spPr/>
        <p:txBody>
          <a:bodyPr/>
          <a:lstStyle/>
          <a:p>
            <a:fld id="{AA7AEBEA-AF3B-4141-AF4A-0785265B22C5}" type="datetime1">
              <a:rPr lang="en-GB" smtClean="0"/>
              <a:t>24/09/2025</a:t>
            </a:fld>
            <a:endParaRPr lang="en-GB"/>
          </a:p>
        </p:txBody>
      </p:sp>
      <p:sp>
        <p:nvSpPr>
          <p:cNvPr id="6" name="Footer Placeholder 5">
            <a:extLst>
              <a:ext uri="{FF2B5EF4-FFF2-40B4-BE49-F238E27FC236}">
                <a16:creationId xmlns:a16="http://schemas.microsoft.com/office/drawing/2014/main" id="{AC867CF3-7F51-D4E5-D520-5A6319442F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FEA60D-B661-302A-7EA7-8BC66CAAFF4B}"/>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3533712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D8B0A-B39A-882B-9A55-AB51083DE9FA}"/>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66789389-A4C9-CA19-53BD-DE285A6A0D7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B125F598-738E-67E9-25A4-3189E53786B7}"/>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028602D-00FB-F660-0F40-1BC54EA650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29D5C60-E80C-A9DB-59B8-6D1F8FE27150}"/>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C0F38AB-89BA-2918-FA94-7AD5E341DD06}"/>
              </a:ext>
            </a:extLst>
          </p:cNvPr>
          <p:cNvSpPr>
            <a:spLocks noGrp="1"/>
          </p:cNvSpPr>
          <p:nvPr>
            <p:ph type="dt" sz="half" idx="10"/>
          </p:nvPr>
        </p:nvSpPr>
        <p:spPr/>
        <p:txBody>
          <a:bodyPr/>
          <a:lstStyle/>
          <a:p>
            <a:fld id="{1B87473A-2F76-47E8-895A-0C47C9E838FF}" type="datetime1">
              <a:rPr lang="en-GB" smtClean="0"/>
              <a:t>24/09/2025</a:t>
            </a:fld>
            <a:endParaRPr lang="en-GB"/>
          </a:p>
        </p:txBody>
      </p:sp>
      <p:sp>
        <p:nvSpPr>
          <p:cNvPr id="8" name="Footer Placeholder 7">
            <a:extLst>
              <a:ext uri="{FF2B5EF4-FFF2-40B4-BE49-F238E27FC236}">
                <a16:creationId xmlns:a16="http://schemas.microsoft.com/office/drawing/2014/main" id="{DF05DF27-87A7-F369-345A-6A6FF39757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44B9EA-4C23-F78D-88D2-3F113BCE755A}"/>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79655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332C-5E42-E9DD-81A6-CB65D5814EF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5744A2F-FBB0-1034-EC4C-8FB6BE83BAF6}"/>
              </a:ext>
            </a:extLst>
          </p:cNvPr>
          <p:cNvSpPr>
            <a:spLocks noGrp="1"/>
          </p:cNvSpPr>
          <p:nvPr>
            <p:ph type="dt" sz="half" idx="10"/>
          </p:nvPr>
        </p:nvSpPr>
        <p:spPr/>
        <p:txBody>
          <a:bodyPr/>
          <a:lstStyle/>
          <a:p>
            <a:fld id="{009BB96D-6BF0-46C7-B2B2-AC4E7EE75C22}" type="datetime1">
              <a:rPr lang="en-GB" smtClean="0"/>
              <a:t>24/09/2025</a:t>
            </a:fld>
            <a:endParaRPr lang="en-GB"/>
          </a:p>
        </p:txBody>
      </p:sp>
      <p:sp>
        <p:nvSpPr>
          <p:cNvPr id="4" name="Footer Placeholder 3">
            <a:extLst>
              <a:ext uri="{FF2B5EF4-FFF2-40B4-BE49-F238E27FC236}">
                <a16:creationId xmlns:a16="http://schemas.microsoft.com/office/drawing/2014/main" id="{5FB2548C-1B71-5CC3-95B5-5DC68D622F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CA41D1-6C99-B803-EEC5-F62F1420C9D2}"/>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2111728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9EE3F3-C9F0-44B3-FDF8-9CE63E16AB3C}"/>
              </a:ext>
            </a:extLst>
          </p:cNvPr>
          <p:cNvSpPr>
            <a:spLocks noGrp="1"/>
          </p:cNvSpPr>
          <p:nvPr>
            <p:ph type="dt" sz="half" idx="10"/>
          </p:nvPr>
        </p:nvSpPr>
        <p:spPr/>
        <p:txBody>
          <a:bodyPr/>
          <a:lstStyle/>
          <a:p>
            <a:fld id="{F1AFEC90-2ACF-46A7-A92A-0C6F50C06B2C}" type="datetime1">
              <a:rPr lang="en-GB" smtClean="0"/>
              <a:t>24/09/2025</a:t>
            </a:fld>
            <a:endParaRPr lang="en-GB"/>
          </a:p>
        </p:txBody>
      </p:sp>
      <p:sp>
        <p:nvSpPr>
          <p:cNvPr id="3" name="Footer Placeholder 2">
            <a:extLst>
              <a:ext uri="{FF2B5EF4-FFF2-40B4-BE49-F238E27FC236}">
                <a16:creationId xmlns:a16="http://schemas.microsoft.com/office/drawing/2014/main" id="{79FB1197-FAB3-9F93-BD48-D4ED1DA73A5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B952A9-19BA-4E09-64FA-70319EB48644}"/>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12829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9DED-1342-E849-0142-825205E662F3}"/>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145017B1-97F7-09DD-6EDC-29EB5928697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D096526-1D6D-4FC2-F998-29899D332CD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ABF0ED9D-680C-ADBA-AA18-796184A4D0AF}"/>
              </a:ext>
            </a:extLst>
          </p:cNvPr>
          <p:cNvSpPr>
            <a:spLocks noGrp="1"/>
          </p:cNvSpPr>
          <p:nvPr>
            <p:ph type="dt" sz="half" idx="10"/>
          </p:nvPr>
        </p:nvSpPr>
        <p:spPr/>
        <p:txBody>
          <a:bodyPr/>
          <a:lstStyle/>
          <a:p>
            <a:fld id="{DE033CBA-0952-4B03-8C23-3FB2346E9FDB}" type="datetime1">
              <a:rPr lang="en-GB" smtClean="0"/>
              <a:t>24/09/2025</a:t>
            </a:fld>
            <a:endParaRPr lang="en-GB"/>
          </a:p>
        </p:txBody>
      </p:sp>
      <p:sp>
        <p:nvSpPr>
          <p:cNvPr id="6" name="Footer Placeholder 5">
            <a:extLst>
              <a:ext uri="{FF2B5EF4-FFF2-40B4-BE49-F238E27FC236}">
                <a16:creationId xmlns:a16="http://schemas.microsoft.com/office/drawing/2014/main" id="{F2C9EFCE-2676-FAFB-AF8B-F56DD3BE8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6E3224-97E1-1303-2545-B42256DAF3B8}"/>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388666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6CEB-83E9-E925-F650-D6D709F7DDA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CEA27264-B58A-C3AE-C303-27818FA8B31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014FAC12-9E7C-237E-A842-5BE4213F67B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2DDCCFAF-1D18-B1CA-7125-AC24ECAAFDE4}"/>
              </a:ext>
            </a:extLst>
          </p:cNvPr>
          <p:cNvSpPr>
            <a:spLocks noGrp="1"/>
          </p:cNvSpPr>
          <p:nvPr>
            <p:ph type="dt" sz="half" idx="10"/>
          </p:nvPr>
        </p:nvSpPr>
        <p:spPr/>
        <p:txBody>
          <a:bodyPr/>
          <a:lstStyle/>
          <a:p>
            <a:fld id="{6925CC49-7C0D-40F1-8C81-998D93921F67}" type="datetime1">
              <a:rPr lang="en-GB" smtClean="0"/>
              <a:t>24/09/2025</a:t>
            </a:fld>
            <a:endParaRPr lang="en-GB"/>
          </a:p>
        </p:txBody>
      </p:sp>
      <p:sp>
        <p:nvSpPr>
          <p:cNvPr id="6" name="Footer Placeholder 5">
            <a:extLst>
              <a:ext uri="{FF2B5EF4-FFF2-40B4-BE49-F238E27FC236}">
                <a16:creationId xmlns:a16="http://schemas.microsoft.com/office/drawing/2014/main" id="{7119607B-4785-7108-6054-5321A0D74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C143E6-C341-CCA6-4804-A6A3166FCAF5}"/>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2102685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5A797-87A5-096B-95DD-6E9507D427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506694B-F819-9B35-0A4E-51D9F7223B5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EDE945C-B3F0-2777-D7E1-44709F034F78}"/>
              </a:ext>
            </a:extLst>
          </p:cNvPr>
          <p:cNvSpPr>
            <a:spLocks noGrp="1"/>
          </p:cNvSpPr>
          <p:nvPr>
            <p:ph type="dt" sz="half" idx="10"/>
          </p:nvPr>
        </p:nvSpPr>
        <p:spPr/>
        <p:txBody>
          <a:bodyPr/>
          <a:lstStyle/>
          <a:p>
            <a:fld id="{6092E05E-261D-4F47-8905-F241FC392F76}" type="datetime1">
              <a:rPr lang="en-GB" smtClean="0"/>
              <a:t>24/09/2025</a:t>
            </a:fld>
            <a:endParaRPr lang="en-GB"/>
          </a:p>
        </p:txBody>
      </p:sp>
      <p:sp>
        <p:nvSpPr>
          <p:cNvPr id="5" name="Footer Placeholder 4">
            <a:extLst>
              <a:ext uri="{FF2B5EF4-FFF2-40B4-BE49-F238E27FC236}">
                <a16:creationId xmlns:a16="http://schemas.microsoft.com/office/drawing/2014/main" id="{AF03D8BC-5DD6-BAA6-7D70-4585C4BE5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89C19-D0DA-0651-F0B9-AED14065BDA0}"/>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258308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C7DF2A-144B-E885-52E6-97E4FBE7D4F8}"/>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B40B1EE-BBAE-8B43-9D0C-C6F70A4114E8}"/>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4DBBC7-5692-A2CD-1A7D-952023B3FF66}"/>
              </a:ext>
            </a:extLst>
          </p:cNvPr>
          <p:cNvSpPr>
            <a:spLocks noGrp="1"/>
          </p:cNvSpPr>
          <p:nvPr>
            <p:ph type="dt" sz="half" idx="10"/>
          </p:nvPr>
        </p:nvSpPr>
        <p:spPr/>
        <p:txBody>
          <a:bodyPr/>
          <a:lstStyle/>
          <a:p>
            <a:fld id="{5BFAB282-4039-4FD8-896B-1CD7BE9B3AE0}" type="datetime1">
              <a:rPr lang="en-GB" smtClean="0"/>
              <a:t>24/09/2025</a:t>
            </a:fld>
            <a:endParaRPr lang="en-GB"/>
          </a:p>
        </p:txBody>
      </p:sp>
      <p:sp>
        <p:nvSpPr>
          <p:cNvPr id="5" name="Footer Placeholder 4">
            <a:extLst>
              <a:ext uri="{FF2B5EF4-FFF2-40B4-BE49-F238E27FC236}">
                <a16:creationId xmlns:a16="http://schemas.microsoft.com/office/drawing/2014/main" id="{CB1F1A31-C9E3-C125-8D75-2B1BFE3A7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44CC80-055A-67F9-27E9-0D50795FA093}"/>
              </a:ext>
            </a:extLst>
          </p:cNvPr>
          <p:cNvSpPr>
            <a:spLocks noGrp="1"/>
          </p:cNvSpPr>
          <p:nvPr>
            <p:ph type="sldNum" sz="quarter" idx="12"/>
          </p:nvPr>
        </p:nvSpPr>
        <p:spPr/>
        <p:txBody>
          <a:bodyPr/>
          <a:lstStyle/>
          <a:p>
            <a:fld id="{E5E85834-E5EF-4EFA-990E-A0AA25A6D72D}" type="slidenum">
              <a:rPr lang="en-GB" smtClean="0"/>
              <a:t>‹#›</a:t>
            </a:fld>
            <a:endParaRPr lang="en-GB"/>
          </a:p>
        </p:txBody>
      </p:sp>
    </p:spTree>
    <p:extLst>
      <p:ext uri="{BB962C8B-B14F-4D97-AF65-F5344CB8AC3E}">
        <p14:creationId xmlns:p14="http://schemas.microsoft.com/office/powerpoint/2010/main" val="162981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41A1A8-91BA-45AD-843E-1C40BF23C9E1}"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2034272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1A1A8-91BA-45AD-843E-1C40BF23C9E1}"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266080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41A1A8-91BA-45AD-843E-1C40BF23C9E1}"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578267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41A1A8-91BA-45AD-843E-1C40BF23C9E1}"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2977203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41A1A8-91BA-45AD-843E-1C40BF23C9E1}" type="datetimeFigureOut">
              <a:rPr lang="en-GB" smtClean="0"/>
              <a:t>24/09/2025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593510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41A1A8-91BA-45AD-843E-1C40BF23C9E1}" type="datetimeFigureOut">
              <a:rPr lang="en-GB" smtClean="0"/>
              <a:t>24/09/2025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170463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41A1A8-91BA-45AD-843E-1C40BF23C9E1}" type="datetimeFigureOut">
              <a:rPr lang="en-GB" smtClean="0"/>
              <a:t>24/09/2025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2289340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C41A1A8-91BA-45AD-843E-1C40BF23C9E1}"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23140476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C41A1A8-91BA-45AD-843E-1C40BF23C9E1}"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16414773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1A1A8-91BA-45AD-843E-1C40BF23C9E1}"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3282176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41A1A8-91BA-45AD-843E-1C40BF23C9E1}"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B1DD5-6F80-4A28-98C6-A52B0A4695AF}" type="slidenum">
              <a:rPr lang="en-GB" smtClean="0"/>
              <a:t>‹#›</a:t>
            </a:fld>
            <a:endParaRPr lang="en-GB"/>
          </a:p>
        </p:txBody>
      </p:sp>
    </p:spTree>
    <p:extLst>
      <p:ext uri="{BB962C8B-B14F-4D97-AF65-F5344CB8AC3E}">
        <p14:creationId xmlns:p14="http://schemas.microsoft.com/office/powerpoint/2010/main" val="1904022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normAutofit/>
          </a:bodyPr>
          <a:lstStyle>
            <a:lvl1pPr>
              <a:defRPr sz="7200" b="1">
                <a:effectLst>
                  <a:outerShdw blurRad="38100" dist="38100" dir="2700000" algn="tl">
                    <a:srgbClr val="000000">
                      <a:alpha val="43137"/>
                    </a:srgbClr>
                  </a:outerShdw>
                </a:effectLst>
                <a:latin typeface="+mn-lt"/>
              </a:defRPr>
            </a:lvl1pPr>
          </a:lstStyle>
          <a:p>
            <a:r>
              <a:rPr lang="en-US"/>
              <a:t>Click to edit Master title style</a:t>
            </a:r>
            <a:endParaRPr lang="en-GB"/>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latin typeface="+mn-lt"/>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828622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effectLst>
                  <a:outerShdw blurRad="38100" dist="38100" dir="2700000" algn="tl">
                    <a:srgbClr val="000000">
                      <a:alpha val="43137"/>
                    </a:srgbClr>
                  </a:outerShdw>
                </a:effectLst>
                <a:latin typeface="+mn-lt"/>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3333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en-GB"/>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6442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9140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763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68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207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GB"/>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1290798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GB"/>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GB"/>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1837680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1260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62703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7580-E520-DEAB-8D16-16676FD71B3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a:extLst>
              <a:ext uri="{FF2B5EF4-FFF2-40B4-BE49-F238E27FC236}">
                <a16:creationId xmlns:a16="http://schemas.microsoft.com/office/drawing/2014/main" id="{8908F19D-8F91-32C3-2D3E-4B38A368387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37D04B-C2C8-44C4-EB28-F9B9A68A0BFD}"/>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8583B3B1-5B1B-A431-457D-7A7115CC60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E095B-4A64-DAFE-3626-222474347765}"/>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135507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DE13-F8BB-D690-BDBE-9B531E204A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0CB8B6-C5B1-F9CA-18DD-7605F4255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B2B38-0790-1342-CEB2-F8FB003CE2F7}"/>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31830868-7ABE-BEC8-5AE2-28C15BED69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B9BD43-D893-660F-EC90-D2246A82FE1C}"/>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546300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5EED-3167-E5C5-910B-4718C5B1747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17305D3-F0A1-4696-9765-D9062D82A2D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460A7C-0469-42A8-0180-451A370D4BB7}"/>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4425DD8F-CAEF-6137-C855-554274A403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C163C6-B64A-CED2-2656-3BFBB3A98CD1}"/>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8853019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2C7C-A388-6124-4F59-994FB6D02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87F07D1-F133-9A23-2E40-ED77718EF56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CAB435E-D642-D4BF-5A92-A96FEE6F13A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130A5DB-5C06-B1C6-02FF-2B301327EF8D}"/>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6" name="Footer Placeholder 5">
            <a:extLst>
              <a:ext uri="{FF2B5EF4-FFF2-40B4-BE49-F238E27FC236}">
                <a16:creationId xmlns:a16="http://schemas.microsoft.com/office/drawing/2014/main" id="{947A772F-DA21-02B2-8437-D7580FB262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3861E2-F553-BFDB-7B80-D0DEC90A7B6A}"/>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732280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8C3-9161-71EB-5DE8-809549D24CCD}"/>
              </a:ext>
            </a:extLst>
          </p:cNvPr>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AC09DD-C353-EA18-0F55-A0EA0EED9DF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6194ED0-01D5-783E-4B69-048B5F202E4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21615D-E8D0-9E4B-5AE3-1B2953BBFEE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0B19BE7-D11A-648C-9968-41648CD32FC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87EF7E7-993B-F0FD-93C5-3DCD4788AC67}"/>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8" name="Footer Placeholder 7">
            <a:extLst>
              <a:ext uri="{FF2B5EF4-FFF2-40B4-BE49-F238E27FC236}">
                <a16:creationId xmlns:a16="http://schemas.microsoft.com/office/drawing/2014/main" id="{7B4E7338-2F44-836B-3710-3965B3013D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A0B998-A080-AEBF-D80A-BC3A146FF032}"/>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416069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BD54-846B-7903-E6A9-708DAC58969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0DCA907-9958-B5E6-03AC-7AC56C540458}"/>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4" name="Footer Placeholder 3">
            <a:extLst>
              <a:ext uri="{FF2B5EF4-FFF2-40B4-BE49-F238E27FC236}">
                <a16:creationId xmlns:a16="http://schemas.microsoft.com/office/drawing/2014/main" id="{FAC2A143-8E85-BF25-C3DE-7BCDA9D93E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70C454-E768-FDF9-67AE-760863A31F6C}"/>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5454982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84B1C-49F1-EA3A-C691-0ECD6307757C}"/>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3" name="Footer Placeholder 2">
            <a:extLst>
              <a:ext uri="{FF2B5EF4-FFF2-40B4-BE49-F238E27FC236}">
                <a16:creationId xmlns:a16="http://schemas.microsoft.com/office/drawing/2014/main" id="{F5BA76C0-344F-0853-14DB-7FE396C1ED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B1FE8E-6E54-E00E-8F2E-ABBE1683114D}"/>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297076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25A4-1351-AC64-E9A3-2CDD60AC1F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5B4A81-2A34-1BEC-D7D9-0BFD4088638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C11859-809B-9F26-6BFE-75EBED78E46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5A1D630-B97A-9AA5-4F8D-A9C34A5BD507}"/>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6" name="Footer Placeholder 5">
            <a:extLst>
              <a:ext uri="{FF2B5EF4-FFF2-40B4-BE49-F238E27FC236}">
                <a16:creationId xmlns:a16="http://schemas.microsoft.com/office/drawing/2014/main" id="{04537061-826C-2AA1-060A-0E1ABF0E82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AECDA6-CC7A-BBD9-A7C1-DA1533FF93CE}"/>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214920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F2A5-17C2-DD63-A3D4-B1E1371F57E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810744-D321-21B7-4837-69BC116FD58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887860FF-432C-E12A-311C-7BB70858D5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733E547-2CBE-C1CD-E93C-330BCE7F5238}"/>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6" name="Footer Placeholder 5">
            <a:extLst>
              <a:ext uri="{FF2B5EF4-FFF2-40B4-BE49-F238E27FC236}">
                <a16:creationId xmlns:a16="http://schemas.microsoft.com/office/drawing/2014/main" id="{D653CEC4-C252-1DA0-C5BD-D4034CE723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496D7C-A897-30DF-AA2A-137E8504149F}"/>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1693356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2F7F-C19A-677D-D714-11C77C4D7E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40597F-42BE-0CEF-BA66-5F2384B55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E88618-9C9A-57BF-E3C4-A03BC7D730ED}"/>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A90D5CEE-55C2-9BA9-866E-7E188E394F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125FD8-EA62-00C4-A324-CF10B65E1E46}"/>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3383157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18DD31-9924-20F6-9AF6-3636494C1F2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71AC57-BF05-5987-5777-DB1D5105CDF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51FC65-2CCD-CB86-DF89-36FD7FFA7BB9}"/>
              </a:ext>
            </a:extLst>
          </p:cNvPr>
          <p:cNvSpPr>
            <a:spLocks noGrp="1"/>
          </p:cNvSpPr>
          <p:nvPr>
            <p:ph type="dt" sz="half" idx="10"/>
          </p:nvPr>
        </p:nvSpPr>
        <p:spPr/>
        <p:txBody>
          <a:body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3107BB66-F8F1-1314-D1B3-9393F83BB1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A3B7DF-3772-1933-8EDD-27C6A229EF75}"/>
              </a:ext>
            </a:extLst>
          </p:cNvPr>
          <p:cNvSpPr>
            <a:spLocks noGrp="1"/>
          </p:cNvSpPr>
          <p:nvPr>
            <p:ph type="sldNum" sz="quarter" idx="12"/>
          </p:nvPr>
        </p:nvSpPr>
        <p:spPr/>
        <p:txBody>
          <a:bodyPr/>
          <a:lstStyle/>
          <a:p>
            <a:fld id="{648F008D-C49D-4E07-9338-91CE733A1523}" type="slidenum">
              <a:rPr lang="en-GB" smtClean="0"/>
              <a:t>‹#›</a:t>
            </a:fld>
            <a:endParaRPr lang="en-GB"/>
          </a:p>
        </p:txBody>
      </p:sp>
    </p:spTree>
    <p:extLst>
      <p:ext uri="{BB962C8B-B14F-4D97-AF65-F5344CB8AC3E}">
        <p14:creationId xmlns:p14="http://schemas.microsoft.com/office/powerpoint/2010/main" val="831292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lvl1pPr>
              <a:defRPr b="1">
                <a:effectLst>
                  <a:outerShdw blurRad="38100" dist="38100" dir="2700000" algn="tl">
                    <a:srgbClr val="000000">
                      <a:alpha val="43137"/>
                    </a:srgbClr>
                  </a:outerShdw>
                </a:effectLst>
                <a:latin typeface="+mn-lt"/>
              </a:defRPr>
            </a:lvl1pPr>
          </a:lstStyle>
          <a:p>
            <a:r>
              <a:rPr lang="en-US"/>
              <a:t>Click to edit Master title style</a:t>
            </a:r>
            <a:endParaRPr lang="en-GB"/>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latin typeface="+mn-lt"/>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2864138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392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atin typeface="+mn-lt"/>
              </a:defRPr>
            </a:lvl1pPr>
          </a:lstStyle>
          <a:p>
            <a:r>
              <a:rPr lang="en-US"/>
              <a:t>Click to edit Master title style</a:t>
            </a:r>
            <a:endParaRPr lang="en-GB"/>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latin typeface="+mn-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3912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3748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59865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373889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517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GB"/>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3960971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GB"/>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GB"/>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3291648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9897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0053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1" cap="none">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727133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1109476419"/>
      </p:ext>
    </p:extLst>
  </p:cSld>
  <p:clrMapOvr>
    <a:masterClrMapping/>
  </p:clrMapOvr>
  <p:extLst>
    <p:ext uri="{DCECCB84-F9BA-43D5-87BE-67443E8EF086}">
      <p15:sldGuideLst xmlns:p15="http://schemas.microsoft.com/office/powerpoint/2012/main">
        <p15:guide id="1" orient="horz" pos="2160">
          <p15:clr>
            <a:srgbClr val="FBAE40"/>
          </p15:clr>
        </p15:guide>
        <p15:guide id="2" pos="4726">
          <p15:clr>
            <a:srgbClr val="FBAE40"/>
          </p15:clr>
        </p15:guide>
        <p15:guide id="3" orient="horz" pos="379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2986507574"/>
      </p:ext>
    </p:extLst>
  </p:cSld>
  <p:clrMapOvr>
    <a:masterClrMapping/>
  </p:clrMapOvr>
  <p:extLst>
    <p:ext uri="{DCECCB84-F9BA-43D5-87BE-67443E8EF086}">
      <p15:sldGuideLst xmlns:p15="http://schemas.microsoft.com/office/powerpoint/2012/main">
        <p15:guide id="1" orient="horz" pos="2160">
          <p15:clr>
            <a:srgbClr val="FBAE40"/>
          </p15:clr>
        </p15:guide>
        <p15:guide id="2" pos="4726">
          <p15:clr>
            <a:srgbClr val="FBAE40"/>
          </p15:clr>
        </p15:guide>
        <p15:guide id="3" orient="horz" pos="232">
          <p15:clr>
            <a:srgbClr val="FBAE40"/>
          </p15:clr>
        </p15:guide>
        <p15:guide id="4" orient="horz" pos="527">
          <p15:clr>
            <a:srgbClr val="FBAE40"/>
          </p15:clr>
        </p15:guide>
        <p15:guide id="5" orient="horz" pos="1139">
          <p15:clr>
            <a:srgbClr val="FBAE40"/>
          </p15:clr>
        </p15:guide>
        <p15:guide id="6" orient="horz" pos="3793">
          <p15:clr>
            <a:srgbClr val="FBAE40"/>
          </p15:clr>
        </p15:guide>
        <p15:guide id="7" pos="9248">
          <p15:clr>
            <a:srgbClr val="FBAE40"/>
          </p15:clr>
        </p15:guide>
        <p15:guide id="8" pos="366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1463227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2475216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16867760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3665670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2392828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145164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580238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15791917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B3BBC8A-52D7-4C39-82F3-EF79DADBC370}" type="datetimeFigureOut">
              <a:rPr lang="en-GB" smtClean="0"/>
              <a:t>24/09/2025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556FCFC0-8726-4D89-A56A-AB84387CF5E2}" type="slidenum">
              <a:rPr lang="en-GB" smtClean="0"/>
              <a:t>‹#›</a:t>
            </a:fld>
            <a:endParaRPr lang="en-GB"/>
          </a:p>
        </p:txBody>
      </p:sp>
    </p:spTree>
    <p:extLst>
      <p:ext uri="{BB962C8B-B14F-4D97-AF65-F5344CB8AC3E}">
        <p14:creationId xmlns:p14="http://schemas.microsoft.com/office/powerpoint/2010/main" val="1864068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lvl1pPr>
              <a:defRPr b="1">
                <a:effectLst>
                  <a:outerShdw blurRad="38100" dist="38100" dir="2700000" algn="tl">
                    <a:srgbClr val="000000">
                      <a:alpha val="43137"/>
                    </a:srgbClr>
                  </a:outerShdw>
                </a:effectLst>
                <a:latin typeface="+mn-lt"/>
              </a:defRPr>
            </a:lvl1pPr>
          </a:lstStyle>
          <a:p>
            <a:r>
              <a:rPr lang="en-US"/>
              <a:t>Click to edit Master title style</a:t>
            </a:r>
            <a:endParaRPr lang="en-GB"/>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latin typeface="+mn-lt"/>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5243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92746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atin typeface="+mn-lt"/>
              </a:defRPr>
            </a:lvl1pPr>
          </a:lstStyle>
          <a:p>
            <a:r>
              <a:rPr lang="en-US"/>
              <a:t>Click to edit Master title style</a:t>
            </a:r>
            <a:endParaRPr lang="en-GB"/>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latin typeface="+mn-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6333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8148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0569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19018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182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en-GB"/>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4108596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en-GB"/>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40357872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5795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4561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F9E3AE-48A0-54A7-EB7F-AF01DF9EA35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ACC3949-BBC4-E7C6-4B03-B799198EA0B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99E208-BC63-3AB6-FF1C-2B76D42C9F2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EE00313D-1B1A-4FE3-86A3-C0818293E8E5}" type="datetime1">
              <a:rPr lang="en-GB" smtClean="0"/>
              <a:t>24/09/2025</a:t>
            </a:fld>
            <a:endParaRPr lang="en-GB"/>
          </a:p>
        </p:txBody>
      </p:sp>
      <p:sp>
        <p:nvSpPr>
          <p:cNvPr id="5" name="Footer Placeholder 4">
            <a:extLst>
              <a:ext uri="{FF2B5EF4-FFF2-40B4-BE49-F238E27FC236}">
                <a16:creationId xmlns:a16="http://schemas.microsoft.com/office/drawing/2014/main" id="{C2F150D2-30C8-CB3F-6695-0ABB01B1546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630EB5D-88EB-5B94-6932-90F53A81692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5E85834-E5EF-4EFA-990E-A0AA25A6D72D}" type="slidenum">
              <a:rPr lang="en-GB" smtClean="0"/>
              <a:t>‹#›</a:t>
            </a:fld>
            <a:endParaRPr lang="en-GB"/>
          </a:p>
        </p:txBody>
      </p:sp>
    </p:spTree>
    <p:extLst>
      <p:ext uri="{BB962C8B-B14F-4D97-AF65-F5344CB8AC3E}">
        <p14:creationId xmlns:p14="http://schemas.microsoft.com/office/powerpoint/2010/main" val="219829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AC41A1A8-91BA-45AD-843E-1C40BF23C9E1}" type="datetimeFigureOut">
              <a:rPr lang="en-GB" smtClean="0"/>
              <a:t>24/09/2025</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937B1DD5-6F80-4A28-98C6-A52B0A4695AF}" type="slidenum">
              <a:rPr lang="en-GB" smtClean="0"/>
              <a:t>‹#›</a:t>
            </a:fld>
            <a:endParaRPr lang="en-GB"/>
          </a:p>
        </p:txBody>
      </p:sp>
    </p:spTree>
    <p:extLst>
      <p:ext uri="{BB962C8B-B14F-4D97-AF65-F5344CB8AC3E}">
        <p14:creationId xmlns:p14="http://schemas.microsoft.com/office/powerpoint/2010/main" val="2442345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03"/>
            <a:ext cx="18288000" cy="10286198"/>
          </a:xfrm>
          <a:prstGeom prst="rect">
            <a:avLst/>
          </a:prstGeom>
        </p:spPr>
      </p:pic>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32439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bg1"/>
          </a:solidFill>
          <a:latin typeface="Arial" panose="020B0604020202020204" pitchFamily="34" charset="0"/>
          <a:ea typeface="+mj-ea"/>
          <a:cs typeface="Arial" panose="020B0604020202020204" pitchFamily="34" charset="0"/>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rgbClr val="F7A833"/>
          </a:solidFill>
          <a:latin typeface="Arial" panose="020B0604020202020204" pitchFamily="34" charset="0"/>
          <a:ea typeface="+mn-ea"/>
          <a:cs typeface="Arial" panose="020B0604020202020204" pitchFamily="34" charset="0"/>
        </a:defRPr>
      </a:lvl1pPr>
      <a:lvl2pPr marL="1114425" indent="-428625" algn="l" defTabSz="1371600" rtl="0" eaLnBrk="1" latinLnBrk="0" hangingPunct="1">
        <a:spcBef>
          <a:spcPct val="20000"/>
        </a:spcBef>
        <a:buFont typeface="Arial" panose="020B0604020202020204" pitchFamily="34" charset="0"/>
        <a:buChar char="–"/>
        <a:defRPr sz="4200" kern="1200">
          <a:solidFill>
            <a:srgbClr val="F7A833"/>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spcBef>
          <a:spcPct val="20000"/>
        </a:spcBef>
        <a:buFont typeface="Arial" panose="020B0604020202020204" pitchFamily="34" charset="0"/>
        <a:buChar char="•"/>
        <a:defRPr sz="3600" kern="1200">
          <a:solidFill>
            <a:srgbClr val="F7A833"/>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spcBef>
          <a:spcPct val="20000"/>
        </a:spcBef>
        <a:buFont typeface="Arial" panose="020B0604020202020204" pitchFamily="34" charset="0"/>
        <a:buChar char="–"/>
        <a:defRPr sz="3000" kern="1200">
          <a:solidFill>
            <a:srgbClr val="F7A833"/>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spcBef>
          <a:spcPct val="20000"/>
        </a:spcBef>
        <a:buFont typeface="Arial" panose="020B0604020202020204" pitchFamily="34" charset="0"/>
        <a:buChar char="»"/>
        <a:defRPr sz="3000" kern="1200">
          <a:solidFill>
            <a:srgbClr val="F7A833"/>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F229C-C587-E7F1-0A4B-EF1C928B9F1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62A088-B6FD-97F5-885C-E74336C5A24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FE2C44-C8E0-E260-A28C-DAA26E2C541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478221AD-C384-4692-9D09-BC04D492E9E0}" type="datetimeFigureOut">
              <a:rPr lang="en-GB" smtClean="0"/>
              <a:t>24/09/2025</a:t>
            </a:fld>
            <a:endParaRPr lang="en-GB"/>
          </a:p>
        </p:txBody>
      </p:sp>
      <p:sp>
        <p:nvSpPr>
          <p:cNvPr id="5" name="Footer Placeholder 4">
            <a:extLst>
              <a:ext uri="{FF2B5EF4-FFF2-40B4-BE49-F238E27FC236}">
                <a16:creationId xmlns:a16="http://schemas.microsoft.com/office/drawing/2014/main" id="{B86F394A-C24B-FC7B-C57A-FE8819216B2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031BCCE-12A0-FD40-3009-F4279BB738E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8F008D-C49D-4E07-9338-91CE733A1523}" type="slidenum">
              <a:rPr lang="en-GB" smtClean="0"/>
              <a:t>‹#›</a:t>
            </a:fld>
            <a:endParaRPr lang="en-GB"/>
          </a:p>
        </p:txBody>
      </p:sp>
    </p:spTree>
    <p:extLst>
      <p:ext uri="{BB962C8B-B14F-4D97-AF65-F5344CB8AC3E}">
        <p14:creationId xmlns:p14="http://schemas.microsoft.com/office/powerpoint/2010/main" val="4200217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03"/>
            <a:ext cx="18288000" cy="10286198"/>
          </a:xfrm>
          <a:prstGeom prst="rect">
            <a:avLst/>
          </a:prstGeom>
        </p:spPr>
      </p:pic>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72248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1371600" rtl="0" eaLnBrk="1" latinLnBrk="0" hangingPunct="1">
        <a:spcBef>
          <a:spcPct val="0"/>
        </a:spcBef>
        <a:buNone/>
        <a:defRPr sz="6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rgbClr val="282B42"/>
          </a:solidFill>
          <a:latin typeface="+mn-lt"/>
          <a:ea typeface="+mn-ea"/>
          <a:cs typeface="Arial" panose="020B0604020202020204" pitchFamily="34" charset="0"/>
        </a:defRPr>
      </a:lvl1pPr>
      <a:lvl2pPr marL="1114425" indent="-428625" algn="l" defTabSz="1371600" rtl="0" eaLnBrk="1" latinLnBrk="0" hangingPunct="1">
        <a:spcBef>
          <a:spcPct val="20000"/>
        </a:spcBef>
        <a:buFont typeface="Arial" panose="020B0604020202020204" pitchFamily="34" charset="0"/>
        <a:buChar char="–"/>
        <a:defRPr sz="4200" kern="1200">
          <a:solidFill>
            <a:srgbClr val="282B42"/>
          </a:solidFill>
          <a:latin typeface="+mn-lt"/>
          <a:ea typeface="+mn-ea"/>
          <a:cs typeface="Arial" panose="020B0604020202020204" pitchFamily="34" charset="0"/>
        </a:defRPr>
      </a:lvl2pPr>
      <a:lvl3pPr marL="1714500" indent="-342900" algn="l" defTabSz="1371600" rtl="0" eaLnBrk="1" latinLnBrk="0" hangingPunct="1">
        <a:spcBef>
          <a:spcPct val="20000"/>
        </a:spcBef>
        <a:buFont typeface="Arial" panose="020B0604020202020204" pitchFamily="34" charset="0"/>
        <a:buChar char="•"/>
        <a:defRPr sz="3600" kern="1200">
          <a:solidFill>
            <a:srgbClr val="282B42"/>
          </a:solidFill>
          <a:latin typeface="+mn-lt"/>
          <a:ea typeface="+mn-ea"/>
          <a:cs typeface="Arial" panose="020B0604020202020204" pitchFamily="34" charset="0"/>
        </a:defRPr>
      </a:lvl3pPr>
      <a:lvl4pPr marL="2400300" indent="-342900" algn="l" defTabSz="1371600" rtl="0" eaLnBrk="1" latinLnBrk="0" hangingPunct="1">
        <a:spcBef>
          <a:spcPct val="20000"/>
        </a:spcBef>
        <a:buFont typeface="Arial" panose="020B0604020202020204" pitchFamily="34" charset="0"/>
        <a:buChar char="–"/>
        <a:defRPr sz="3000" kern="1200">
          <a:solidFill>
            <a:srgbClr val="282B42"/>
          </a:solidFill>
          <a:latin typeface="+mn-lt"/>
          <a:ea typeface="+mn-ea"/>
          <a:cs typeface="Arial" panose="020B0604020202020204" pitchFamily="34" charset="0"/>
        </a:defRPr>
      </a:lvl4pPr>
      <a:lvl5pPr marL="3086100" indent="-342900" algn="l" defTabSz="1371600" rtl="0" eaLnBrk="1" latinLnBrk="0" hangingPunct="1">
        <a:spcBef>
          <a:spcPct val="20000"/>
        </a:spcBef>
        <a:buFont typeface="Arial" panose="020B0604020202020204" pitchFamily="34" charset="0"/>
        <a:buChar char="»"/>
        <a:defRPr sz="3000" kern="1200">
          <a:solidFill>
            <a:srgbClr val="282B42"/>
          </a:solidFill>
          <a:latin typeface="+mn-lt"/>
          <a:ea typeface="+mn-ea"/>
          <a:cs typeface="Arial" panose="020B0604020202020204" pitchFamily="34" charset="0"/>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8E584D-F71E-57E2-98BE-C37F8E8F9588}"/>
              </a:ext>
            </a:extLst>
          </p:cNvPr>
          <p:cNvPicPr>
            <a:picLocks noChangeAspect="1"/>
          </p:cNvPicPr>
          <p:nvPr userDrawn="1"/>
        </p:nvPicPr>
        <p:blipFill>
          <a:blip r:embed="rId13"/>
          <a:stretch>
            <a:fillRect/>
          </a:stretch>
        </p:blipFill>
        <p:spPr>
          <a:xfrm>
            <a:off x="-4760" y="8902650"/>
            <a:ext cx="18288000" cy="1384350"/>
          </a:xfrm>
          <a:prstGeom prst="rect">
            <a:avLst/>
          </a:prstGeom>
        </p:spPr>
      </p:pic>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81618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1371600" rtl="0" eaLnBrk="1" latinLnBrk="0" hangingPunct="1">
        <a:lnSpc>
          <a:spcPct val="90000"/>
        </a:lnSpc>
        <a:spcBef>
          <a:spcPct val="0"/>
        </a:spcBef>
        <a:buNone/>
        <a:defRPr sz="5400" kern="1200">
          <a:solidFill>
            <a:srgbClr val="46B1E1"/>
          </a:solidFill>
          <a:latin typeface="KPMG Bold" panose="020B080303020204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726">
          <p15:clr>
            <a:srgbClr val="F26B43"/>
          </p15:clr>
        </p15:guide>
        <p15:guide id="3" pos="400">
          <p15:clr>
            <a:srgbClr val="F26B43"/>
          </p15:clr>
        </p15:guide>
        <p15:guide id="4" pos="880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03"/>
            <a:ext cx="18288000" cy="10286198"/>
          </a:xfrm>
          <a:prstGeom prst="rect">
            <a:avLst/>
          </a:prstGeom>
        </p:spPr>
      </p:pic>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7317932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1371600" rtl="0" eaLnBrk="1" latinLnBrk="0" hangingPunct="1">
        <a:spcBef>
          <a:spcPct val="0"/>
        </a:spcBef>
        <a:buNone/>
        <a:defRPr sz="6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rgbClr val="282B42"/>
          </a:solidFill>
          <a:latin typeface="+mn-lt"/>
          <a:ea typeface="+mn-ea"/>
          <a:cs typeface="Arial" panose="020B0604020202020204" pitchFamily="34" charset="0"/>
        </a:defRPr>
      </a:lvl1pPr>
      <a:lvl2pPr marL="1114425" indent="-428625" algn="l" defTabSz="1371600" rtl="0" eaLnBrk="1" latinLnBrk="0" hangingPunct="1">
        <a:spcBef>
          <a:spcPct val="20000"/>
        </a:spcBef>
        <a:buFont typeface="Arial" panose="020B0604020202020204" pitchFamily="34" charset="0"/>
        <a:buChar char="–"/>
        <a:defRPr sz="4200" kern="1200">
          <a:solidFill>
            <a:srgbClr val="282B42"/>
          </a:solidFill>
          <a:latin typeface="+mn-lt"/>
          <a:ea typeface="+mn-ea"/>
          <a:cs typeface="Arial" panose="020B0604020202020204" pitchFamily="34" charset="0"/>
        </a:defRPr>
      </a:lvl2pPr>
      <a:lvl3pPr marL="1714500" indent="-342900" algn="l" defTabSz="1371600" rtl="0" eaLnBrk="1" latinLnBrk="0" hangingPunct="1">
        <a:spcBef>
          <a:spcPct val="20000"/>
        </a:spcBef>
        <a:buFont typeface="Arial" panose="020B0604020202020204" pitchFamily="34" charset="0"/>
        <a:buChar char="•"/>
        <a:defRPr sz="3600" kern="1200">
          <a:solidFill>
            <a:srgbClr val="282B42"/>
          </a:solidFill>
          <a:latin typeface="+mn-lt"/>
          <a:ea typeface="+mn-ea"/>
          <a:cs typeface="Arial" panose="020B0604020202020204" pitchFamily="34" charset="0"/>
        </a:defRPr>
      </a:lvl3pPr>
      <a:lvl4pPr marL="2400300" indent="-342900" algn="l" defTabSz="1371600" rtl="0" eaLnBrk="1" latinLnBrk="0" hangingPunct="1">
        <a:spcBef>
          <a:spcPct val="20000"/>
        </a:spcBef>
        <a:buFont typeface="Arial" panose="020B0604020202020204" pitchFamily="34" charset="0"/>
        <a:buChar char="–"/>
        <a:defRPr sz="3000" kern="1200">
          <a:solidFill>
            <a:srgbClr val="282B42"/>
          </a:solidFill>
          <a:latin typeface="+mn-lt"/>
          <a:ea typeface="+mn-ea"/>
          <a:cs typeface="Arial" panose="020B0604020202020204" pitchFamily="34" charset="0"/>
        </a:defRPr>
      </a:lvl4pPr>
      <a:lvl5pPr marL="3086100" indent="-342900" algn="l" defTabSz="1371600" rtl="0" eaLnBrk="1" latinLnBrk="0" hangingPunct="1">
        <a:spcBef>
          <a:spcPct val="20000"/>
        </a:spcBef>
        <a:buFont typeface="Arial" panose="020B0604020202020204" pitchFamily="34" charset="0"/>
        <a:buChar char="»"/>
        <a:defRPr sz="3000" kern="1200">
          <a:solidFill>
            <a:srgbClr val="282B42"/>
          </a:solidFill>
          <a:latin typeface="+mn-lt"/>
          <a:ea typeface="+mn-ea"/>
          <a:cs typeface="Arial" panose="020B0604020202020204" pitchFamily="34" charset="0"/>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540C"/>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0996117-5F0A-162F-BB7C-BC9FCA75408A}"/>
              </a:ext>
            </a:extLst>
          </p:cNvPr>
          <p:cNvGraphicFramePr>
            <a:graphicFrameLocks noGrp="1"/>
          </p:cNvGraphicFramePr>
          <p:nvPr>
            <p:extLst>
              <p:ext uri="{D42A27DB-BD31-4B8C-83A1-F6EECF244321}">
                <p14:modId xmlns:p14="http://schemas.microsoft.com/office/powerpoint/2010/main" val="1240901580"/>
              </p:ext>
            </p:extLst>
          </p:nvPr>
        </p:nvGraphicFramePr>
        <p:xfrm>
          <a:off x="1" y="1"/>
          <a:ext cx="18288000" cy="10286999"/>
        </p:xfrm>
        <a:graphic>
          <a:graphicData uri="http://schemas.openxmlformats.org/drawingml/2006/table">
            <a:tbl>
              <a:tblPr firstRow="1" bandRow="1">
                <a:tableStyleId>{D03447BB-5D67-496B-8E87-E561075AD55C}</a:tableStyleId>
              </a:tblPr>
              <a:tblGrid>
                <a:gridCol w="3291840">
                  <a:extLst>
                    <a:ext uri="{9D8B030D-6E8A-4147-A177-3AD203B41FA5}">
                      <a16:colId xmlns:a16="http://schemas.microsoft.com/office/drawing/2014/main" val="3248635028"/>
                    </a:ext>
                  </a:extLst>
                </a:gridCol>
                <a:gridCol w="14996160">
                  <a:extLst>
                    <a:ext uri="{9D8B030D-6E8A-4147-A177-3AD203B41FA5}">
                      <a16:colId xmlns:a16="http://schemas.microsoft.com/office/drawing/2014/main" val="1180593199"/>
                    </a:ext>
                  </a:extLst>
                </a:gridCol>
              </a:tblGrid>
              <a:tr h="743691">
                <a:tc>
                  <a:txBody>
                    <a:bodyPr/>
                    <a:lstStyle/>
                    <a:p>
                      <a:pPr algn="ctr"/>
                      <a:r>
                        <a:rPr lang="en-GB" sz="3600" dirty="0"/>
                        <a:t>Time</a:t>
                      </a:r>
                    </a:p>
                  </a:txBody>
                  <a:tcPr anchor="ctr"/>
                </a:tc>
                <a:tc>
                  <a:txBody>
                    <a:bodyPr/>
                    <a:lstStyle/>
                    <a:p>
                      <a:pPr lvl="0" algn="ctr"/>
                      <a:r>
                        <a:rPr lang="en-GB" sz="3600" dirty="0"/>
                        <a:t>Agenda</a:t>
                      </a:r>
                    </a:p>
                  </a:txBody>
                  <a:tcPr/>
                </a:tc>
                <a:extLst>
                  <a:ext uri="{0D108BD9-81ED-4DB2-BD59-A6C34878D82A}">
                    <a16:rowId xmlns:a16="http://schemas.microsoft.com/office/drawing/2014/main" val="2852504683"/>
                  </a:ext>
                </a:extLst>
              </a:tr>
              <a:tr h="2018598">
                <a:tc>
                  <a:txBody>
                    <a:bodyPr/>
                    <a:lstStyle/>
                    <a:p>
                      <a:pPr algn="ctr"/>
                      <a:r>
                        <a:rPr lang="en-GB" sz="3600" dirty="0"/>
                        <a:t>11.35 - 11.45</a:t>
                      </a:r>
                    </a:p>
                  </a:txBody>
                  <a:tcPr anchor="ctr"/>
                </a:tc>
                <a:tc>
                  <a:txBody>
                    <a:bodyPr/>
                    <a:lstStyle/>
                    <a:p>
                      <a:pPr lvl="0" algn="ctr">
                        <a:lnSpc>
                          <a:spcPct val="150000"/>
                        </a:lnSpc>
                        <a:buNone/>
                      </a:pPr>
                      <a:r>
                        <a:rPr lang="en-GB" sz="3600" b="0" i="0" u="none" strike="noStrike" baseline="0" noProof="0" dirty="0">
                          <a:solidFill>
                            <a:srgbClr val="FFFFFF"/>
                          </a:solidFill>
                          <a:latin typeface="Calibri"/>
                        </a:rPr>
                        <a:t>Ian Harrison</a:t>
                      </a:r>
                      <a:r>
                        <a:rPr lang="en-GB" sz="3600"/>
                        <a:t> - Managing </a:t>
                      </a:r>
                      <a:r>
                        <a:rPr lang="en-GB" sz="3600" dirty="0"/>
                        <a:t>Director</a:t>
                      </a:r>
                      <a:r>
                        <a:rPr lang="en-GB" sz="3600" b="0" i="0" u="none" strike="noStrike" noProof="0" dirty="0">
                          <a:solidFill>
                            <a:srgbClr val="FFFFFF"/>
                          </a:solidFill>
                          <a:latin typeface="Calibri Light"/>
                        </a:rPr>
                        <a:t>, Rushmoor Borough Council</a:t>
                      </a:r>
                      <a:endParaRPr lang="en-GB" sz="3600" b="0" dirty="0"/>
                    </a:p>
                    <a:p>
                      <a:pPr lvl="0" algn="ctr">
                        <a:lnSpc>
                          <a:spcPct val="150000"/>
                        </a:lnSpc>
                        <a:buNone/>
                      </a:pPr>
                      <a:r>
                        <a:rPr lang="en-GB" sz="3600" b="1" i="0" u="none" strike="noStrike" noProof="0" dirty="0">
                          <a:latin typeface="Calibri"/>
                        </a:rPr>
                        <a:t>Update on the 12 Councils’ Joint Proposal for LGR and Devolution</a:t>
                      </a:r>
                      <a:endParaRPr lang="en-GB" sz="3600" b="1" dirty="0"/>
                    </a:p>
                  </a:txBody>
                  <a:tcPr anchor="ctr"/>
                </a:tc>
                <a:extLst>
                  <a:ext uri="{0D108BD9-81ED-4DB2-BD59-A6C34878D82A}">
                    <a16:rowId xmlns:a16="http://schemas.microsoft.com/office/drawing/2014/main" val="3602486035"/>
                  </a:ext>
                </a:extLst>
              </a:tr>
              <a:tr h="2018598">
                <a:tc>
                  <a:txBody>
                    <a:bodyPr/>
                    <a:lstStyle/>
                    <a:p>
                      <a:pPr algn="ctr"/>
                      <a:r>
                        <a:rPr lang="en-GB" sz="3600" dirty="0"/>
                        <a:t>11.45 - 11.55</a:t>
                      </a:r>
                    </a:p>
                  </a:txBody>
                  <a:tcPr anchor="ctr"/>
                </a:tc>
                <a:tc>
                  <a:txBody>
                    <a:bodyPr/>
                    <a:lstStyle/>
                    <a:p>
                      <a:pPr algn="ctr">
                        <a:lnSpc>
                          <a:spcPct val="150000"/>
                        </a:lnSpc>
                      </a:pPr>
                      <a:r>
                        <a:rPr lang="en-GB" sz="3600" dirty="0"/>
                        <a:t>Donna Bone - CEO, RVS</a:t>
                      </a:r>
                    </a:p>
                    <a:p>
                      <a:pPr lvl="0" algn="ctr">
                        <a:lnSpc>
                          <a:spcPct val="150000"/>
                        </a:lnSpc>
                        <a:buNone/>
                      </a:pPr>
                      <a:r>
                        <a:rPr lang="en-GB" sz="3600" b="1" i="0" u="none" strike="noStrike" noProof="0" dirty="0">
                          <a:latin typeface="Calibri"/>
                        </a:rPr>
                        <a:t>Update Hants CC’s Proposal for LGR</a:t>
                      </a:r>
                      <a:endParaRPr lang="en-GB" sz="3600" b="1" dirty="0"/>
                    </a:p>
                  </a:txBody>
                  <a:tcPr anchor="ctr"/>
                </a:tc>
                <a:extLst>
                  <a:ext uri="{0D108BD9-81ED-4DB2-BD59-A6C34878D82A}">
                    <a16:rowId xmlns:a16="http://schemas.microsoft.com/office/drawing/2014/main" val="3726537865"/>
                  </a:ext>
                </a:extLst>
              </a:tr>
              <a:tr h="2018598">
                <a:tc>
                  <a:txBody>
                    <a:bodyPr/>
                    <a:lstStyle/>
                    <a:p>
                      <a:pPr algn="ctr"/>
                      <a:r>
                        <a:rPr lang="en-GB" sz="3600" dirty="0"/>
                        <a:t>11.55 - 12.05</a:t>
                      </a:r>
                    </a:p>
                  </a:txBody>
                  <a:tcPr anchor="ctr"/>
                </a:tc>
                <a:tc>
                  <a:txBody>
                    <a:bodyPr/>
                    <a:lstStyle/>
                    <a:p>
                      <a:pPr algn="ctr">
                        <a:lnSpc>
                          <a:spcPct val="150000"/>
                        </a:lnSpc>
                      </a:pPr>
                      <a:r>
                        <a:rPr lang="en-GB" sz="3600" dirty="0"/>
                        <a:t>Mike Grange - Trustee and </a:t>
                      </a:r>
                      <a:r>
                        <a:rPr lang="en-GB" sz="3600" b="0" i="0" u="none" strike="noStrike" noProof="0" dirty="0">
                          <a:latin typeface="Calibri"/>
                        </a:rPr>
                        <a:t>Operations Co-Ordinator</a:t>
                      </a:r>
                      <a:endParaRPr lang="en-GB" sz="3600" dirty="0"/>
                    </a:p>
                    <a:p>
                      <a:pPr algn="ctr">
                        <a:lnSpc>
                          <a:spcPct val="150000"/>
                        </a:lnSpc>
                      </a:pPr>
                      <a:r>
                        <a:rPr lang="en-GB" sz="3600" b="1" dirty="0"/>
                        <a:t>Silent Storms</a:t>
                      </a:r>
                    </a:p>
                  </a:txBody>
                  <a:tcPr anchor="ctr"/>
                </a:tc>
                <a:extLst>
                  <a:ext uri="{0D108BD9-81ED-4DB2-BD59-A6C34878D82A}">
                    <a16:rowId xmlns:a16="http://schemas.microsoft.com/office/drawing/2014/main" val="2989950222"/>
                  </a:ext>
                </a:extLst>
              </a:tr>
              <a:tr h="2000132">
                <a:tc>
                  <a:txBody>
                    <a:bodyPr/>
                    <a:lstStyle/>
                    <a:p>
                      <a:pPr algn="ctr"/>
                      <a:r>
                        <a:rPr lang="en-GB" sz="3600" dirty="0"/>
                        <a:t>12.05 - 12.15</a:t>
                      </a:r>
                    </a:p>
                  </a:txBody>
                  <a:tcPr anchor="ctr"/>
                </a:tc>
                <a:tc>
                  <a:txBody>
                    <a:bodyPr/>
                    <a:lstStyle/>
                    <a:p>
                      <a:pPr algn="ctr">
                        <a:lnSpc>
                          <a:spcPct val="150000"/>
                        </a:lnSpc>
                      </a:pPr>
                      <a:r>
                        <a:rPr lang="en-GB" sz="3600" dirty="0"/>
                        <a:t>Stan Gibson - Trustee</a:t>
                      </a:r>
                    </a:p>
                    <a:p>
                      <a:pPr algn="ctr">
                        <a:lnSpc>
                          <a:spcPct val="150000"/>
                        </a:lnSpc>
                      </a:pPr>
                      <a:r>
                        <a:rPr lang="en-GB" sz="3600" b="1" dirty="0"/>
                        <a:t>Farnborough Welcome Club</a:t>
                      </a:r>
                    </a:p>
                  </a:txBody>
                  <a:tcPr anchor="ctr"/>
                </a:tc>
                <a:extLst>
                  <a:ext uri="{0D108BD9-81ED-4DB2-BD59-A6C34878D82A}">
                    <a16:rowId xmlns:a16="http://schemas.microsoft.com/office/drawing/2014/main" val="2679320381"/>
                  </a:ext>
                </a:extLst>
              </a:tr>
              <a:tr h="743691">
                <a:tc>
                  <a:txBody>
                    <a:bodyPr/>
                    <a:lstStyle/>
                    <a:p>
                      <a:pPr algn="ctr"/>
                      <a:r>
                        <a:rPr lang="en-GB" sz="3600" dirty="0"/>
                        <a:t>12.15 - 12.20</a:t>
                      </a:r>
                    </a:p>
                  </a:txBody>
                  <a:tcPr anchor="ctr"/>
                </a:tc>
                <a:tc>
                  <a:txBody>
                    <a:bodyPr/>
                    <a:lstStyle/>
                    <a:p>
                      <a:pPr algn="ctr"/>
                      <a:r>
                        <a:rPr lang="en-GB" sz="3600" b="1" dirty="0"/>
                        <a:t>Member updates</a:t>
                      </a:r>
                    </a:p>
                  </a:txBody>
                  <a:tcPr anchor="ctr"/>
                </a:tc>
                <a:extLst>
                  <a:ext uri="{0D108BD9-81ED-4DB2-BD59-A6C34878D82A}">
                    <a16:rowId xmlns:a16="http://schemas.microsoft.com/office/drawing/2014/main" val="554596501"/>
                  </a:ext>
                </a:extLst>
              </a:tr>
              <a:tr h="743691">
                <a:tc>
                  <a:txBody>
                    <a:bodyPr/>
                    <a:lstStyle/>
                    <a:p>
                      <a:pPr algn="ctr"/>
                      <a:r>
                        <a:rPr lang="en-GB" sz="3600" dirty="0"/>
                        <a:t>12.20 - 12.30</a:t>
                      </a:r>
                    </a:p>
                  </a:txBody>
                  <a:tcPr anchor="ctr"/>
                </a:tc>
                <a:tc>
                  <a:txBody>
                    <a:bodyPr/>
                    <a:lstStyle/>
                    <a:p>
                      <a:pPr algn="ctr"/>
                      <a:r>
                        <a:rPr lang="en-GB" sz="3600" b="1" dirty="0"/>
                        <a:t>Summary &amp; date of next meeting</a:t>
                      </a:r>
                    </a:p>
                  </a:txBody>
                  <a:tcPr anchor="ctr"/>
                </a:tc>
                <a:extLst>
                  <a:ext uri="{0D108BD9-81ED-4DB2-BD59-A6C34878D82A}">
                    <a16:rowId xmlns:a16="http://schemas.microsoft.com/office/drawing/2014/main" val="2582382346"/>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E00002-3C56-FD73-DF47-483DACE7E0B8}"/>
              </a:ext>
            </a:extLst>
          </p:cNvPr>
          <p:cNvSpPr>
            <a:spLocks noGrp="1"/>
          </p:cNvSpPr>
          <p:nvPr>
            <p:ph type="title"/>
          </p:nvPr>
        </p:nvSpPr>
        <p:spPr>
          <a:xfrm>
            <a:off x="432216" y="1875106"/>
            <a:ext cx="7539834" cy="1096367"/>
          </a:xfrm>
        </p:spPr>
        <p:txBody>
          <a:bodyPr>
            <a:noAutofit/>
          </a:bodyPr>
          <a:lstStyle/>
          <a:p>
            <a:pPr algn="ctr"/>
            <a:r>
              <a:rPr lang="en-US" sz="5400"/>
              <a:t>Proposal published </a:t>
            </a:r>
          </a:p>
        </p:txBody>
      </p:sp>
      <p:sp>
        <p:nvSpPr>
          <p:cNvPr id="10" name="Text Placeholder 3">
            <a:extLst>
              <a:ext uri="{FF2B5EF4-FFF2-40B4-BE49-F238E27FC236}">
                <a16:creationId xmlns:a16="http://schemas.microsoft.com/office/drawing/2014/main" id="{ECA93352-EE0E-7249-4252-DFBF8929F71B}"/>
              </a:ext>
            </a:extLst>
          </p:cNvPr>
          <p:cNvSpPr>
            <a:spLocks noGrp="1"/>
          </p:cNvSpPr>
          <p:nvPr>
            <p:ph type="body" sz="half" idx="4294967295"/>
          </p:nvPr>
        </p:nvSpPr>
        <p:spPr>
          <a:xfrm>
            <a:off x="781783" y="2955202"/>
            <a:ext cx="6840704" cy="1523591"/>
          </a:xfrm>
        </p:spPr>
        <p:txBody>
          <a:bodyPr>
            <a:normAutofit/>
          </a:bodyPr>
          <a:lstStyle/>
          <a:p>
            <a:pPr marL="0" indent="0" algn="ctr">
              <a:buNone/>
            </a:pPr>
            <a:r>
              <a:rPr lang="en-US" sz="3000">
                <a:latin typeface="Calibri" panose="020F0502020204030204" pitchFamily="34" charset="0"/>
                <a:cs typeface="Calibri" panose="020F0502020204030204" pitchFamily="34" charset="0"/>
              </a:rPr>
              <a:t>Group of 12 Councils Working with KPMG</a:t>
            </a:r>
          </a:p>
        </p:txBody>
      </p:sp>
      <p:pic>
        <p:nvPicPr>
          <p:cNvPr id="3" name="Picture 2">
            <a:extLst>
              <a:ext uri="{FF2B5EF4-FFF2-40B4-BE49-F238E27FC236}">
                <a16:creationId xmlns:a16="http://schemas.microsoft.com/office/drawing/2014/main" id="{6BD7AE9F-5754-CB2B-E515-3C36712F3E38}"/>
              </a:ext>
            </a:extLst>
          </p:cNvPr>
          <p:cNvPicPr>
            <a:picLocks noChangeAspect="1"/>
          </p:cNvPicPr>
          <p:nvPr/>
        </p:nvPicPr>
        <p:blipFill>
          <a:blip r:embed="rId2"/>
          <a:stretch>
            <a:fillRect/>
          </a:stretch>
        </p:blipFill>
        <p:spPr>
          <a:xfrm>
            <a:off x="8234986" y="1926076"/>
            <a:ext cx="9499838" cy="6744881"/>
          </a:xfrm>
          <a:prstGeom prst="rect">
            <a:avLst/>
          </a:prstGeom>
          <a:noFill/>
        </p:spPr>
      </p:pic>
      <p:pic>
        <p:nvPicPr>
          <p:cNvPr id="5" name="Picture 4">
            <a:extLst>
              <a:ext uri="{FF2B5EF4-FFF2-40B4-BE49-F238E27FC236}">
                <a16:creationId xmlns:a16="http://schemas.microsoft.com/office/drawing/2014/main" id="{62AF223C-3F36-4230-060E-ADB46005B8E4}"/>
              </a:ext>
            </a:extLst>
          </p:cNvPr>
          <p:cNvPicPr>
            <a:picLocks noChangeAspect="1"/>
          </p:cNvPicPr>
          <p:nvPr/>
        </p:nvPicPr>
        <p:blipFill>
          <a:blip r:embed="rId3"/>
          <a:stretch>
            <a:fillRect/>
          </a:stretch>
        </p:blipFill>
        <p:spPr>
          <a:xfrm>
            <a:off x="294968" y="3952931"/>
            <a:ext cx="7700433" cy="4485963"/>
          </a:xfrm>
          <a:prstGeom prst="rect">
            <a:avLst/>
          </a:prstGeom>
        </p:spPr>
      </p:pic>
    </p:spTree>
    <p:extLst>
      <p:ext uri="{BB962C8B-B14F-4D97-AF65-F5344CB8AC3E}">
        <p14:creationId xmlns:p14="http://schemas.microsoft.com/office/powerpoint/2010/main" val="110352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748B-E337-DB1E-AE4D-0E655AFA55F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24A3F-FA26-A0B5-AA6C-A3E9FDEE8853}"/>
              </a:ext>
            </a:extLst>
          </p:cNvPr>
          <p:cNvSpPr>
            <a:spLocks noGrp="1"/>
          </p:cNvSpPr>
          <p:nvPr>
            <p:ph idx="1"/>
          </p:nvPr>
        </p:nvSpPr>
        <p:spPr/>
        <p:txBody>
          <a:bodyPr vert="horz" lIns="137160" tIns="68580" rIns="137160" bIns="68580" rtlCol="0" anchor="t">
            <a:normAutofit/>
          </a:bodyPr>
          <a:lstStyle/>
          <a:p>
            <a:pPr marL="0" indent="0">
              <a:buNone/>
            </a:pPr>
            <a:r>
              <a:rPr lang="en-GB" sz="4200" dirty="0">
                <a:cs typeface="Arial"/>
              </a:rPr>
              <a:t>Show how we would;</a:t>
            </a:r>
            <a:endParaRPr lang="en-US" dirty="0"/>
          </a:p>
          <a:p>
            <a:r>
              <a:rPr lang="en-GB" sz="4200" dirty="0">
                <a:cs typeface="Arial"/>
              </a:rPr>
              <a:t>Replace the outdated two-tier system with a single-tier model to improve efficiency, responsiveness, and financial sustainability.</a:t>
            </a:r>
            <a:endParaRPr lang="en-GB" dirty="0"/>
          </a:p>
          <a:p>
            <a:r>
              <a:rPr lang="en-GB" sz="4200" dirty="0"/>
              <a:t>Deliver locally tailored services that reflect community identity and needs.</a:t>
            </a:r>
          </a:p>
          <a:p>
            <a:r>
              <a:rPr lang="en-GB" sz="4200" dirty="0"/>
              <a:t>Align governance with economic and population centres.</a:t>
            </a:r>
          </a:p>
          <a:p>
            <a:r>
              <a:rPr lang="en-GB" sz="4200" dirty="0"/>
              <a:t>Support devolution through a balanced Mayoral County Combined Authority (MCCA).</a:t>
            </a:r>
          </a:p>
        </p:txBody>
      </p:sp>
      <p:sp>
        <p:nvSpPr>
          <p:cNvPr id="4" name="Title 1">
            <a:extLst>
              <a:ext uri="{FF2B5EF4-FFF2-40B4-BE49-F238E27FC236}">
                <a16:creationId xmlns:a16="http://schemas.microsoft.com/office/drawing/2014/main" id="{D3317A61-3686-B75D-1697-FB5D9A84A705}"/>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ea typeface="Calibri"/>
                <a:cs typeface="Calibri"/>
              </a:rPr>
              <a:t>Key objectives of the joint proposal</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54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77D5-4C3C-C88E-C139-675FA8EBD0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88ED67-156D-4321-B72F-4F5EBA8DB1CA}"/>
              </a:ext>
            </a:extLst>
          </p:cNvPr>
          <p:cNvSpPr>
            <a:spLocks noGrp="1"/>
          </p:cNvSpPr>
          <p:nvPr>
            <p:ph idx="1"/>
          </p:nvPr>
        </p:nvSpPr>
        <p:spPr/>
        <p:txBody>
          <a:bodyPr vert="horz" lIns="137160" tIns="68580" rIns="137160" bIns="68580" rtlCol="0" anchor="t">
            <a:normAutofit/>
          </a:bodyPr>
          <a:lstStyle/>
          <a:p>
            <a:r>
              <a:rPr lang="en-GB" sz="4200"/>
              <a:t>The proposal outlines a bold vision to restructure local government in Hampshire and the Isle of Wight by:</a:t>
            </a:r>
          </a:p>
          <a:p>
            <a:pPr lvl="1"/>
            <a:r>
              <a:rPr lang="en-GB"/>
              <a:t>Creating </a:t>
            </a:r>
            <a:r>
              <a:rPr lang="en-GB" b="1"/>
              <a:t>four new mainland unitary councils</a:t>
            </a:r>
            <a:r>
              <a:rPr lang="en-GB"/>
              <a:t> centered around </a:t>
            </a:r>
            <a:r>
              <a:rPr lang="en-GB" b="1"/>
              <a:t>Southampton, Portsmouth, Winchester, and Basingstoke</a:t>
            </a:r>
            <a:r>
              <a:rPr lang="en-GB"/>
              <a:t>.</a:t>
            </a:r>
          </a:p>
          <a:p>
            <a:pPr lvl="1"/>
            <a:r>
              <a:rPr lang="en-GB"/>
              <a:t>Retaining the </a:t>
            </a:r>
            <a:r>
              <a:rPr lang="en-GB" b="1"/>
              <a:t>Isle of Wight Council</a:t>
            </a:r>
            <a:r>
              <a:rPr lang="en-GB"/>
              <a:t> as an </a:t>
            </a:r>
            <a:r>
              <a:rPr lang="en-GB" b="1"/>
              <a:t>independent unitary authority</a:t>
            </a:r>
            <a:r>
              <a:rPr lang="en-GB"/>
              <a:t> due to its unique geography and needs.</a:t>
            </a:r>
          </a:p>
        </p:txBody>
      </p:sp>
      <p:sp>
        <p:nvSpPr>
          <p:cNvPr id="4" name="Title 1">
            <a:extLst>
              <a:ext uri="{FF2B5EF4-FFF2-40B4-BE49-F238E27FC236}">
                <a16:creationId xmlns:a16="http://schemas.microsoft.com/office/drawing/2014/main" id="{0734DABA-A4AB-8590-28C4-64BCD88DD3A3}"/>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722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0523-4FD8-D1FF-1056-8AFC0101F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C90BE-87EE-CB75-2639-7918B437F735}"/>
              </a:ext>
            </a:extLst>
          </p:cNvPr>
          <p:cNvSpPr>
            <a:spLocks noGrp="1"/>
          </p:cNvSpPr>
          <p:nvPr>
            <p:ph type="title"/>
          </p:nvPr>
        </p:nvSpPr>
        <p:spPr/>
        <p:txBody>
          <a:bodyPr/>
          <a:lstStyle/>
          <a:p>
            <a:r>
              <a:rPr lang="en-GB"/>
              <a:t>Joint Vision </a:t>
            </a:r>
          </a:p>
        </p:txBody>
      </p:sp>
      <p:sp>
        <p:nvSpPr>
          <p:cNvPr id="9" name="TextBox 8">
            <a:extLst>
              <a:ext uri="{FF2B5EF4-FFF2-40B4-BE49-F238E27FC236}">
                <a16:creationId xmlns:a16="http://schemas.microsoft.com/office/drawing/2014/main" id="{E95F953D-B917-F210-47A4-891B3F5ADE8C}"/>
              </a:ext>
            </a:extLst>
          </p:cNvPr>
          <p:cNvSpPr txBox="1"/>
          <p:nvPr/>
        </p:nvSpPr>
        <p:spPr>
          <a:xfrm>
            <a:off x="1257301" y="4065119"/>
            <a:ext cx="15970469" cy="1754326"/>
          </a:xfrm>
          <a:prstGeom prst="rect">
            <a:avLst/>
          </a:prstGeom>
          <a:noFill/>
        </p:spPr>
        <p:txBody>
          <a:bodyPr wrap="square">
            <a:spAutoFit/>
          </a:bodyPr>
          <a:lstStyle/>
          <a:p>
            <a:pPr algn="ctr" defTabSz="1371600">
              <a:defRPr/>
            </a:pPr>
            <a:r>
              <a:rPr lang="en-GB" sz="2700" b="1" i="1">
                <a:solidFill>
                  <a:prstClr val="black"/>
                </a:solidFill>
                <a:latin typeface="Arial" panose="020B0604020202020204"/>
              </a:rPr>
              <a:t>“We will deliver high-quality, locally tailored services that focus on prevention and long-term sustainability. By building strong, people-centred communities and harnessing the strengths of our local economies, we will drive inclusive growth and create vibrant, resilient places where everyone can thrive.”</a:t>
            </a:r>
            <a:endParaRPr lang="en-GB" sz="2700">
              <a:solidFill>
                <a:prstClr val="black"/>
              </a:solidFill>
              <a:latin typeface="Arial" panose="020B0604020202020204"/>
            </a:endParaRPr>
          </a:p>
        </p:txBody>
      </p:sp>
    </p:spTree>
    <p:extLst>
      <p:ext uri="{BB962C8B-B14F-4D97-AF65-F5344CB8AC3E}">
        <p14:creationId xmlns:p14="http://schemas.microsoft.com/office/powerpoint/2010/main" val="352865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2432B-6A2A-B1FF-BE7B-CC0A273E0755}"/>
              </a:ext>
            </a:extLst>
          </p:cNvPr>
          <p:cNvPicPr>
            <a:picLocks noChangeAspect="1"/>
          </p:cNvPicPr>
          <p:nvPr/>
        </p:nvPicPr>
        <p:blipFill>
          <a:blip r:embed="rId3"/>
          <a:srcRect t="9445"/>
          <a:stretch/>
        </p:blipFill>
        <p:spPr>
          <a:xfrm>
            <a:off x="5274659" y="1755059"/>
            <a:ext cx="12849885" cy="7767294"/>
          </a:xfrm>
          <a:prstGeom prst="rect">
            <a:avLst/>
          </a:prstGeom>
          <a:noFill/>
        </p:spPr>
      </p:pic>
      <p:sp>
        <p:nvSpPr>
          <p:cNvPr id="2" name="Title 1">
            <a:extLst>
              <a:ext uri="{FF2B5EF4-FFF2-40B4-BE49-F238E27FC236}">
                <a16:creationId xmlns:a16="http://schemas.microsoft.com/office/drawing/2014/main" id="{8ACD59A0-70E0-7019-64EF-69C7CF2DE108}"/>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panose="020F0502020204030204" pitchFamily="34" charset="0"/>
                <a:cs typeface="Calibri" panose="020F0502020204030204" pitchFamily="34" charset="0"/>
              </a:rPr>
              <a:t>The Changes Proposed</a:t>
            </a:r>
          </a:p>
        </p:txBody>
      </p:sp>
      <p:sp>
        <p:nvSpPr>
          <p:cNvPr id="9" name="TextBox 8">
            <a:extLst>
              <a:ext uri="{FF2B5EF4-FFF2-40B4-BE49-F238E27FC236}">
                <a16:creationId xmlns:a16="http://schemas.microsoft.com/office/drawing/2014/main" id="{AC34E654-34A2-084F-7876-4171ACA0396B}"/>
              </a:ext>
            </a:extLst>
          </p:cNvPr>
          <p:cNvSpPr txBox="1"/>
          <p:nvPr/>
        </p:nvSpPr>
        <p:spPr>
          <a:xfrm>
            <a:off x="496109" y="2084773"/>
            <a:ext cx="4961108" cy="7755969"/>
          </a:xfrm>
          <a:prstGeom prst="rect">
            <a:avLst/>
          </a:prstGeom>
          <a:noFill/>
        </p:spPr>
        <p:txBody>
          <a:bodyPr wrap="square" rtlCol="0">
            <a:spAutoFit/>
          </a:bodyPr>
          <a:lstStyle/>
          <a:p>
            <a:pPr marL="514350" indent="-514350" defTabSz="1371600">
              <a:buClr>
                <a:srgbClr val="92278F"/>
              </a:buClr>
              <a:buFont typeface="Wingdings" panose="05000000000000000000" pitchFamily="2" charset="2"/>
              <a:buChar char="§"/>
              <a:defRPr/>
            </a:pPr>
            <a:r>
              <a:rPr lang="en-GB" sz="3300">
                <a:solidFill>
                  <a:prstClr val="black"/>
                </a:solidFill>
                <a:latin typeface="Aptos" panose="020B0004020202020204" pitchFamily="34" charset="0"/>
              </a:rPr>
              <a:t>4 new unitary councils</a:t>
            </a:r>
          </a:p>
          <a:p>
            <a:pPr defTabSz="1371600">
              <a:buClr>
                <a:srgbClr val="92278F"/>
              </a:buClr>
              <a:defRPr/>
            </a:pPr>
            <a:r>
              <a:rPr lang="en-GB" sz="3300">
                <a:solidFill>
                  <a:prstClr val="black"/>
                </a:solidFill>
                <a:latin typeface="Aptos" panose="020B0004020202020204" pitchFamily="34" charset="0"/>
              </a:rPr>
              <a:t> </a:t>
            </a:r>
          </a:p>
          <a:p>
            <a:pPr marL="514350" indent="-514350" defTabSz="1371600">
              <a:buClr>
                <a:srgbClr val="92278F"/>
              </a:buClr>
              <a:buFont typeface="Wingdings" panose="05000000000000000000" pitchFamily="2" charset="2"/>
              <a:buChar char="§"/>
              <a:defRPr/>
            </a:pPr>
            <a:r>
              <a:rPr lang="en-GB" sz="3300">
                <a:solidFill>
                  <a:prstClr val="black"/>
                </a:solidFill>
                <a:latin typeface="Aptos" panose="020B0004020202020204" pitchFamily="34" charset="0"/>
              </a:rPr>
              <a:t>All options the same for Rushmoor - North Hampshire unitary council based on areas of Rushmoor, Hart &amp; Basingstoke.</a:t>
            </a:r>
          </a:p>
          <a:p>
            <a:pPr defTabSz="1371600">
              <a:buClr>
                <a:srgbClr val="92278F"/>
              </a:buClr>
              <a:defRPr/>
            </a:pPr>
            <a:endParaRPr lang="en-GB" sz="3300">
              <a:solidFill>
                <a:prstClr val="black"/>
              </a:solidFill>
              <a:latin typeface="Aptos" panose="020B0004020202020204" pitchFamily="34" charset="0"/>
            </a:endParaRPr>
          </a:p>
          <a:p>
            <a:pPr marL="514350" indent="-514350" defTabSz="1371600">
              <a:buClr>
                <a:srgbClr val="92278F"/>
              </a:buClr>
              <a:buFont typeface="Wingdings" panose="05000000000000000000" pitchFamily="2" charset="2"/>
              <a:buChar char="§"/>
              <a:defRPr/>
            </a:pPr>
            <a:r>
              <a:rPr lang="en-GB" sz="3300">
                <a:solidFill>
                  <a:prstClr val="black"/>
                </a:solidFill>
                <a:latin typeface="Aptos" panose="020B0004020202020204" pitchFamily="34" charset="0"/>
              </a:rPr>
              <a:t>Outline of the three option variations of the four new mainland and Isle of Wight unitary model.</a:t>
            </a:r>
          </a:p>
          <a:p>
            <a:pPr marL="514350" indent="-514350" defTabSz="1371600">
              <a:buClr>
                <a:srgbClr val="92278F"/>
              </a:buClr>
              <a:buFont typeface="Wingdings" panose="05000000000000000000" pitchFamily="2" charset="2"/>
              <a:buChar char="§"/>
              <a:defRPr/>
            </a:pPr>
            <a:endParaRPr lang="en-GB" sz="3600">
              <a:solidFill>
                <a:prstClr val="black"/>
              </a:solidFill>
              <a:latin typeface="Aptos" panose="020B0004020202020204" pitchFamily="34" charset="0"/>
            </a:endParaRPr>
          </a:p>
        </p:txBody>
      </p:sp>
    </p:spTree>
    <p:extLst>
      <p:ext uri="{BB962C8B-B14F-4D97-AF65-F5344CB8AC3E}">
        <p14:creationId xmlns:p14="http://schemas.microsoft.com/office/powerpoint/2010/main" val="1083345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2312C-15C7-9F23-455B-4F6732F51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01714-0C71-C083-53B6-71AF6CC9EE6F}"/>
              </a:ext>
            </a:extLst>
          </p:cNvPr>
          <p:cNvSpPr>
            <a:spLocks noGrp="1"/>
          </p:cNvSpPr>
          <p:nvPr>
            <p:ph type="title"/>
          </p:nvPr>
        </p:nvSpPr>
        <p:spPr>
          <a:xfrm>
            <a:off x="619662" y="416938"/>
            <a:ext cx="15773400" cy="1988345"/>
          </a:xfrm>
        </p:spPr>
        <p:txBody>
          <a:bodyPr/>
          <a:lstStyle/>
          <a:p>
            <a:r>
              <a:rPr lang="en-GB"/>
              <a:t>Proposal overview</a:t>
            </a:r>
          </a:p>
        </p:txBody>
      </p:sp>
      <p:sp>
        <p:nvSpPr>
          <p:cNvPr id="22" name="TextBox 21">
            <a:extLst>
              <a:ext uri="{FF2B5EF4-FFF2-40B4-BE49-F238E27FC236}">
                <a16:creationId xmlns:a16="http://schemas.microsoft.com/office/drawing/2014/main" id="{AC1ACD75-23DF-1938-39F3-CE33E564E1A8}"/>
              </a:ext>
            </a:extLst>
          </p:cNvPr>
          <p:cNvSpPr txBox="1"/>
          <p:nvPr/>
        </p:nvSpPr>
        <p:spPr>
          <a:xfrm>
            <a:off x="619663" y="1411112"/>
            <a:ext cx="17188355" cy="784830"/>
          </a:xfrm>
          <a:prstGeom prst="rect">
            <a:avLst/>
          </a:prstGeom>
          <a:solidFill>
            <a:schemeClr val="accent1"/>
          </a:solidFill>
        </p:spPr>
        <p:txBody>
          <a:bodyPr wrap="square">
            <a:spAutoFit/>
          </a:bodyPr>
          <a:lstStyle/>
          <a:p>
            <a:pPr algn="ctr" defTabSz="1371600">
              <a:defRPr/>
            </a:pPr>
            <a:r>
              <a:rPr lang="en-GB" sz="2400" b="1" i="1">
                <a:solidFill>
                  <a:prstClr val="white"/>
                </a:solidFill>
                <a:latin typeface="Arial" panose="020B0604020202020204"/>
              </a:rPr>
              <a:t>Close enough to be local, big enough to stay strong</a:t>
            </a:r>
          </a:p>
          <a:p>
            <a:pPr algn="ctr" defTabSz="1371600">
              <a:defRPr/>
            </a:pPr>
            <a:r>
              <a:rPr lang="en-GB" sz="2100" i="1">
                <a:solidFill>
                  <a:prstClr val="white"/>
                </a:solidFill>
                <a:latin typeface="Arial" panose="020B0604020202020204"/>
              </a:rPr>
              <a:t>A shared vision for the future of local government that will deliver the best outcomes for the people of Hampshire and the Isle of Wight</a:t>
            </a:r>
          </a:p>
        </p:txBody>
      </p:sp>
      <p:sp>
        <p:nvSpPr>
          <p:cNvPr id="37" name="Rectangle 36">
            <a:extLst>
              <a:ext uri="{FF2B5EF4-FFF2-40B4-BE49-F238E27FC236}">
                <a16:creationId xmlns:a16="http://schemas.microsoft.com/office/drawing/2014/main" id="{06D4C96C-5AF7-F6A2-43D8-A11F99FC1C02}"/>
              </a:ext>
            </a:extLst>
          </p:cNvPr>
          <p:cNvSpPr/>
          <p:nvPr/>
        </p:nvSpPr>
        <p:spPr>
          <a:xfrm>
            <a:off x="619665" y="2517080"/>
            <a:ext cx="4866735" cy="2776097"/>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Local identity: </a:t>
            </a:r>
            <a:r>
              <a:rPr lang="en-GB">
                <a:solidFill>
                  <a:prstClr val="white"/>
                </a:solidFill>
                <a:latin typeface="Arial" panose="020B0604020202020204"/>
              </a:rPr>
              <a:t>Each unitary reflects the unique and diverse geographies and communities within the county, allowing each part of Hampshire and the Isle of Wight to play to its strengths and recognise its residents unique needs.</a:t>
            </a:r>
          </a:p>
        </p:txBody>
      </p:sp>
      <p:sp>
        <p:nvSpPr>
          <p:cNvPr id="38" name="Rectangle 37">
            <a:extLst>
              <a:ext uri="{FF2B5EF4-FFF2-40B4-BE49-F238E27FC236}">
                <a16:creationId xmlns:a16="http://schemas.microsoft.com/office/drawing/2014/main" id="{DAABA820-9267-F444-E64F-D9CF6758FA91}"/>
              </a:ext>
            </a:extLst>
          </p:cNvPr>
          <p:cNvSpPr/>
          <p:nvPr/>
        </p:nvSpPr>
        <p:spPr>
          <a:xfrm>
            <a:off x="6409593" y="2517080"/>
            <a:ext cx="4866735" cy="2776097"/>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Financial sustainability: </a:t>
            </a:r>
            <a:r>
              <a:rPr lang="en-GB">
                <a:solidFill>
                  <a:prstClr val="white"/>
                </a:solidFill>
                <a:latin typeface="Arial" panose="020B0604020202020204"/>
              </a:rPr>
              <a:t>Our model reduces duplication, achieves savings, and is large enough to be financially resilient with an average population of ~500,000 for thew new unitaries. All three variations payback in 2.3-3.1 years and deliver annual savings of between £63.9m and 91.8m.</a:t>
            </a:r>
          </a:p>
        </p:txBody>
      </p:sp>
      <p:sp>
        <p:nvSpPr>
          <p:cNvPr id="46" name="Rectangle 45">
            <a:extLst>
              <a:ext uri="{FF2B5EF4-FFF2-40B4-BE49-F238E27FC236}">
                <a16:creationId xmlns:a16="http://schemas.microsoft.com/office/drawing/2014/main" id="{796F7E2E-1CF8-087F-AC22-C1BED58A41E9}"/>
              </a:ext>
            </a:extLst>
          </p:cNvPr>
          <p:cNvSpPr/>
          <p:nvPr/>
        </p:nvSpPr>
        <p:spPr>
          <a:xfrm>
            <a:off x="12383966" y="2536033"/>
            <a:ext cx="4646735" cy="2776097"/>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Service quality: </a:t>
            </a:r>
            <a:r>
              <a:rPr lang="en-GB">
                <a:solidFill>
                  <a:prstClr val="white"/>
                </a:solidFill>
                <a:latin typeface="Arial" panose="020B0604020202020204"/>
              </a:rPr>
              <a:t>Services will be high quality, locally tailored, and innovate through a focus on prevention and transformation. Place-based, right-sized organisations have a proven track record of improving outcomes.</a:t>
            </a:r>
          </a:p>
        </p:txBody>
      </p:sp>
      <p:sp>
        <p:nvSpPr>
          <p:cNvPr id="52" name="Rectangle 51">
            <a:extLst>
              <a:ext uri="{FF2B5EF4-FFF2-40B4-BE49-F238E27FC236}">
                <a16:creationId xmlns:a16="http://schemas.microsoft.com/office/drawing/2014/main" id="{633AB1DD-2107-C9D2-24CF-3458CA306D8C}"/>
              </a:ext>
            </a:extLst>
          </p:cNvPr>
          <p:cNvSpPr/>
          <p:nvPr/>
        </p:nvSpPr>
        <p:spPr>
          <a:xfrm>
            <a:off x="619665" y="5471063"/>
            <a:ext cx="4866735" cy="2298858"/>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Economic growth: </a:t>
            </a:r>
            <a:r>
              <a:rPr lang="en-GB">
                <a:solidFill>
                  <a:prstClr val="white"/>
                </a:solidFill>
                <a:latin typeface="Arial" panose="020B0604020202020204"/>
              </a:rPr>
              <a:t>Each new unitary aligns with a distinct economic area, supporting targeted growth and strategic planning. Our model provides balanced voices and avoids dominance of a single council under an MCA. </a:t>
            </a:r>
          </a:p>
        </p:txBody>
      </p:sp>
      <p:sp>
        <p:nvSpPr>
          <p:cNvPr id="53" name="Rectangle 52">
            <a:extLst>
              <a:ext uri="{FF2B5EF4-FFF2-40B4-BE49-F238E27FC236}">
                <a16:creationId xmlns:a16="http://schemas.microsoft.com/office/drawing/2014/main" id="{520E897E-7268-919B-6766-54A39DE48AAF}"/>
              </a:ext>
            </a:extLst>
          </p:cNvPr>
          <p:cNvSpPr/>
          <p:nvPr/>
        </p:nvSpPr>
        <p:spPr>
          <a:xfrm>
            <a:off x="6409593" y="5467192"/>
            <a:ext cx="4866735" cy="2241977"/>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Community engagement: </a:t>
            </a:r>
            <a:r>
              <a:rPr lang="en-GB">
                <a:solidFill>
                  <a:prstClr val="white"/>
                </a:solidFill>
                <a:latin typeface="Arial" panose="020B0604020202020204"/>
              </a:rPr>
              <a:t>Our proposed structure enables stronger local representation and neighbourhood empowerment through a place-based approach that provides communities with a voice. </a:t>
            </a:r>
          </a:p>
        </p:txBody>
      </p:sp>
      <p:sp>
        <p:nvSpPr>
          <p:cNvPr id="54" name="Rectangle 53">
            <a:extLst>
              <a:ext uri="{FF2B5EF4-FFF2-40B4-BE49-F238E27FC236}">
                <a16:creationId xmlns:a16="http://schemas.microsoft.com/office/drawing/2014/main" id="{8EE9D21A-D99B-AC61-E9E1-50104E74A596}"/>
              </a:ext>
            </a:extLst>
          </p:cNvPr>
          <p:cNvSpPr/>
          <p:nvPr/>
        </p:nvSpPr>
        <p:spPr>
          <a:xfrm>
            <a:off x="12383966" y="5480467"/>
            <a:ext cx="4646735" cy="2241977"/>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prstClr val="white"/>
                </a:solidFill>
                <a:latin typeface="Arial" panose="020B0604020202020204"/>
              </a:rPr>
              <a:t>Collaboration: </a:t>
            </a:r>
            <a:r>
              <a:rPr lang="en-GB">
                <a:solidFill>
                  <a:prstClr val="white"/>
                </a:solidFill>
                <a:latin typeface="Arial" panose="020B0604020202020204"/>
              </a:rPr>
              <a:t>Our proposal is the result of extensive joint working between 12 of the 15 councils in Hampshire and the Isle of Wight, public engagement and key stakeholders who understand local issues.</a:t>
            </a:r>
          </a:p>
        </p:txBody>
      </p:sp>
      <p:sp>
        <p:nvSpPr>
          <p:cNvPr id="56" name="Rectangle 55">
            <a:extLst>
              <a:ext uri="{FF2B5EF4-FFF2-40B4-BE49-F238E27FC236}">
                <a16:creationId xmlns:a16="http://schemas.microsoft.com/office/drawing/2014/main" id="{151A0E6F-B057-2657-A1F8-1AD6DC03AA31}"/>
              </a:ext>
            </a:extLst>
          </p:cNvPr>
          <p:cNvSpPr/>
          <p:nvPr/>
        </p:nvSpPr>
        <p:spPr>
          <a:xfrm>
            <a:off x="619663" y="7947807"/>
            <a:ext cx="16411037" cy="928083"/>
          </a:xfrm>
          <a:prstGeom prst="rect">
            <a:avLst/>
          </a:prstGeom>
          <a:solidFill>
            <a:schemeClr val="tx2">
              <a:lumMod val="25000"/>
              <a:lumOff val="75000"/>
            </a:schemeClr>
          </a:solidFill>
          <a:ln>
            <a:solidFill>
              <a:schemeClr val="tx2">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1371600">
              <a:defRPr/>
            </a:pPr>
            <a:r>
              <a:rPr lang="en-GB" b="1">
                <a:solidFill>
                  <a:srgbClr val="FFFFFF"/>
                </a:solidFill>
                <a:latin typeface="Arial" panose="020B0604020202020204" pitchFamily="34" charset="0"/>
              </a:rPr>
              <a:t>The Isle of Wight’s distinct island features </a:t>
            </a:r>
            <a:r>
              <a:rPr lang="en-GB">
                <a:solidFill>
                  <a:srgbClr val="FFFFFF"/>
                </a:solidFill>
                <a:latin typeface="Arial" panose="020B0604020202020204" pitchFamily="34" charset="0"/>
              </a:rPr>
              <a:t>and needs support its ongoing independence as an island unitary authority. Merging with mainland units would duplicate services without cost savings and reduce local accountability. The island remains financially stable and will collaborate with the new mainland unitaries.</a:t>
            </a:r>
            <a:endParaRPr lang="en-GB">
              <a:solidFill>
                <a:prstClr val="white"/>
              </a:solidFill>
              <a:latin typeface="Arial" panose="020B0604020202020204"/>
            </a:endParaRPr>
          </a:p>
        </p:txBody>
      </p:sp>
    </p:spTree>
    <p:extLst>
      <p:ext uri="{BB962C8B-B14F-4D97-AF65-F5344CB8AC3E}">
        <p14:creationId xmlns:p14="http://schemas.microsoft.com/office/powerpoint/2010/main" val="447173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3062183B-4D3D-99E6-38D2-034D1C9CAA0C}"/>
              </a:ext>
            </a:extLst>
          </p:cNvPr>
          <p:cNvGraphicFramePr>
            <a:graphicFrameLocks/>
          </p:cNvGraphicFramePr>
          <p:nvPr/>
        </p:nvGraphicFramePr>
        <p:xfrm>
          <a:off x="981857" y="2796182"/>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7FE5D09A-4700-7A07-1419-0094FB55830B}"/>
              </a:ext>
            </a:extLst>
          </p:cNvPr>
          <p:cNvSpPr txBox="1">
            <a:spLocks/>
          </p:cNvSpPr>
          <p:nvPr/>
        </p:nvSpPr>
        <p:spPr>
          <a:xfrm>
            <a:off x="496109" y="189263"/>
            <a:ext cx="15457065" cy="1714500"/>
          </a:xfrm>
          <a:prstGeom prst="rect">
            <a:avLst/>
          </a:prstGeom>
        </p:spPr>
        <p:txBody>
          <a:bodyPr vert="horz" lIns="137160" tIns="68580" rIns="137160" bIns="68580" rtlCol="0" anchor="ctr">
            <a:normAutofit fontScale="92500" lnSpcReduction="10000"/>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dirty="0">
                <a:latin typeface="Calibri"/>
              </a:rPr>
              <a:t>How do you transfer responsibilities from one Council to another? </a:t>
            </a:r>
            <a:r>
              <a:rPr lang="en-GB" sz="6000" i="1" dirty="0">
                <a:latin typeface="Calibri"/>
              </a:rPr>
              <a:t>(or from 15 Councils to 4)</a:t>
            </a:r>
            <a:endParaRPr lang="en-GB" sz="6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364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8AAF-F211-F2A6-C7A1-2D3014AFF39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246A977-FF36-675C-AE18-3A21A97C4D6C}"/>
              </a:ext>
            </a:extLst>
          </p:cNvPr>
          <p:cNvSpPr txBox="1">
            <a:spLocks/>
          </p:cNvSpPr>
          <p:nvPr/>
        </p:nvSpPr>
        <p:spPr>
          <a:xfrm>
            <a:off x="496109" y="189263"/>
            <a:ext cx="15457065"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dirty="0">
                <a:latin typeface="Calibri"/>
              </a:rPr>
              <a:t>Implementation &amp; Next Steps</a:t>
            </a:r>
            <a:endParaRPr lang="en-GB" sz="6000" i="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111277B-6A1F-8993-B149-C29F3DA6435F}"/>
              </a:ext>
            </a:extLst>
          </p:cNvPr>
          <p:cNvPicPr>
            <a:picLocks noChangeAspect="1"/>
          </p:cNvPicPr>
          <p:nvPr/>
        </p:nvPicPr>
        <p:blipFill>
          <a:blip r:embed="rId2"/>
          <a:stretch>
            <a:fillRect/>
          </a:stretch>
        </p:blipFill>
        <p:spPr>
          <a:xfrm>
            <a:off x="1041467" y="1662822"/>
            <a:ext cx="15884660" cy="8096850"/>
          </a:xfrm>
          <a:prstGeom prst="rect">
            <a:avLst/>
          </a:prstGeom>
        </p:spPr>
      </p:pic>
    </p:spTree>
    <p:extLst>
      <p:ext uri="{BB962C8B-B14F-4D97-AF65-F5344CB8AC3E}">
        <p14:creationId xmlns:p14="http://schemas.microsoft.com/office/powerpoint/2010/main" val="421601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3CA5-92DA-3DF5-2B87-53FE9C601C90}"/>
              </a:ext>
            </a:extLst>
          </p:cNvPr>
          <p:cNvSpPr>
            <a:spLocks noGrp="1"/>
          </p:cNvSpPr>
          <p:nvPr>
            <p:ph type="title"/>
          </p:nvPr>
        </p:nvSpPr>
        <p:spPr/>
        <p:txBody>
          <a:bodyPr>
            <a:noAutofit/>
          </a:bodyPr>
          <a:lstStyle/>
          <a:p>
            <a:pPr algn="l"/>
            <a:r>
              <a:rPr lang="en-GB"/>
              <a:t>Seven Stages to creating new local government arrangements</a:t>
            </a:r>
          </a:p>
        </p:txBody>
      </p:sp>
      <p:sp>
        <p:nvSpPr>
          <p:cNvPr id="3" name="Content Placeholder 2">
            <a:extLst>
              <a:ext uri="{FF2B5EF4-FFF2-40B4-BE49-F238E27FC236}">
                <a16:creationId xmlns:a16="http://schemas.microsoft.com/office/drawing/2014/main" id="{3C0E05C1-B973-2D1E-C457-9851CBC5F4A7}"/>
              </a:ext>
            </a:extLst>
          </p:cNvPr>
          <p:cNvSpPr>
            <a:spLocks noGrp="1"/>
          </p:cNvSpPr>
          <p:nvPr>
            <p:ph idx="1"/>
          </p:nvPr>
        </p:nvSpPr>
        <p:spPr/>
        <p:txBody>
          <a:bodyPr>
            <a:normAutofit fontScale="85000" lnSpcReduction="10000"/>
          </a:bodyPr>
          <a:lstStyle/>
          <a:p>
            <a:pPr marL="771525" indent="-771525">
              <a:lnSpc>
                <a:spcPct val="150000"/>
              </a:lnSpc>
              <a:spcBef>
                <a:spcPts val="0"/>
              </a:spcBef>
              <a:buClr>
                <a:schemeClr val="tx1"/>
              </a:buClr>
              <a:buFont typeface="+mj-lt"/>
              <a:buAutoNum type="arabicPeriod"/>
              <a:tabLst>
                <a:tab pos="531020" algn="l"/>
              </a:tabLst>
            </a:pPr>
            <a:r>
              <a:rPr lang="en-GB" b="1">
                <a:solidFill>
                  <a:srgbClr val="00B050"/>
                </a:solidFill>
              </a:rPr>
              <a:t>Inviting unitary proposals</a:t>
            </a:r>
          </a:p>
          <a:p>
            <a:pPr marL="771525" indent="-771525">
              <a:lnSpc>
                <a:spcPct val="150000"/>
              </a:lnSpc>
              <a:spcBef>
                <a:spcPts val="0"/>
              </a:spcBef>
              <a:buClr>
                <a:schemeClr val="tx1"/>
              </a:buClr>
              <a:buFont typeface="+mj-lt"/>
              <a:buAutoNum type="arabicPeriod"/>
              <a:tabLst>
                <a:tab pos="531020" algn="l"/>
              </a:tabLst>
            </a:pPr>
            <a:r>
              <a:rPr lang="en-GB" b="1">
                <a:solidFill>
                  <a:srgbClr val="00B0F0"/>
                </a:solidFill>
              </a:rPr>
              <a:t>Submission of formal unitary proposals </a:t>
            </a:r>
          </a:p>
          <a:p>
            <a:pPr marL="771525" indent="-771525">
              <a:lnSpc>
                <a:spcPct val="150000"/>
              </a:lnSpc>
              <a:spcBef>
                <a:spcPts val="0"/>
              </a:spcBef>
              <a:buClr>
                <a:schemeClr val="tx1"/>
              </a:buClr>
              <a:buFont typeface="+mj-lt"/>
              <a:buAutoNum type="arabicPeriod"/>
              <a:tabLst>
                <a:tab pos="531020" algn="l"/>
              </a:tabLst>
            </a:pPr>
            <a:r>
              <a:rPr lang="en-GB" b="1"/>
              <a:t>Statutory consultation		</a:t>
            </a:r>
          </a:p>
          <a:p>
            <a:pPr marL="771525" indent="-771525">
              <a:lnSpc>
                <a:spcPct val="150000"/>
              </a:lnSpc>
              <a:spcBef>
                <a:spcPts val="0"/>
              </a:spcBef>
              <a:buClr>
                <a:schemeClr val="tx1"/>
              </a:buClr>
              <a:buFont typeface="+mj-lt"/>
              <a:buAutoNum type="arabicPeriod"/>
              <a:tabLst>
                <a:tab pos="531020" algn="l"/>
              </a:tabLst>
            </a:pPr>
            <a:r>
              <a:rPr lang="en-GB" b="1">
                <a:solidFill>
                  <a:prstClr val="black"/>
                </a:solidFill>
                <a:latin typeface="Aptos" panose="020B0004020202020204" pitchFamily="34" charset="0"/>
                <a:cs typeface="Calibri" panose="020F0502020204030204" pitchFamily="34" charset="0"/>
              </a:rPr>
              <a:t>Decision to implement a proposal</a:t>
            </a:r>
          </a:p>
          <a:p>
            <a:pPr marL="771525" indent="-771525">
              <a:lnSpc>
                <a:spcPct val="150000"/>
              </a:lnSpc>
              <a:spcBef>
                <a:spcPts val="0"/>
              </a:spcBef>
              <a:buClr>
                <a:schemeClr val="tx1"/>
              </a:buClr>
              <a:buSzPct val="100000"/>
              <a:buFont typeface="+mj-lt"/>
              <a:buAutoNum type="arabicPeriod"/>
              <a:tabLst>
                <a:tab pos="531020" algn="l"/>
              </a:tabLst>
              <a:defRPr/>
            </a:pPr>
            <a:r>
              <a:rPr lang="en-GB" b="1">
                <a:solidFill>
                  <a:prstClr val="black"/>
                </a:solidFill>
                <a:latin typeface="Aptos" panose="020B0004020202020204" pitchFamily="34" charset="0"/>
                <a:cs typeface="Calibri" panose="020F0502020204030204" pitchFamily="34" charset="0"/>
              </a:rPr>
              <a:t>Making secondary legislation – Structural Changes Order (SCO)</a:t>
            </a:r>
          </a:p>
          <a:p>
            <a:pPr marL="771525" indent="-771525">
              <a:lnSpc>
                <a:spcPct val="150000"/>
              </a:lnSpc>
              <a:spcBef>
                <a:spcPts val="0"/>
              </a:spcBef>
              <a:buClr>
                <a:schemeClr val="tx1"/>
              </a:buClr>
              <a:buFont typeface="+mj-lt"/>
              <a:buAutoNum type="arabicPeriod"/>
              <a:tabLst>
                <a:tab pos="531020" algn="l"/>
              </a:tabLst>
            </a:pPr>
            <a:r>
              <a:rPr lang="en-GB" b="1">
                <a:solidFill>
                  <a:prstClr val="black"/>
                </a:solidFill>
                <a:latin typeface="Aptos" panose="020B0004020202020204" pitchFamily="34" charset="0"/>
                <a:cs typeface="Calibri" panose="020F0502020204030204" pitchFamily="34" charset="0"/>
              </a:rPr>
              <a:t>Transition period</a:t>
            </a:r>
          </a:p>
          <a:p>
            <a:pPr marL="771525" indent="-771525">
              <a:lnSpc>
                <a:spcPct val="150000"/>
              </a:lnSpc>
              <a:spcBef>
                <a:spcPts val="0"/>
              </a:spcBef>
              <a:buClr>
                <a:schemeClr val="tx1"/>
              </a:buClr>
              <a:buFont typeface="+mj-lt"/>
              <a:buAutoNum type="arabicPeriod"/>
              <a:tabLst>
                <a:tab pos="531020" algn="l"/>
              </a:tabLst>
            </a:pPr>
            <a:r>
              <a:rPr lang="en-GB" b="1">
                <a:solidFill>
                  <a:prstClr val="black"/>
                </a:solidFill>
                <a:latin typeface="Aptos" panose="020B0004020202020204" pitchFamily="34" charset="0"/>
                <a:cs typeface="Calibri" panose="020F0502020204030204" pitchFamily="34" charset="0"/>
              </a:rPr>
              <a:t>New unitary authority goes live</a:t>
            </a:r>
            <a:endParaRPr lang="en-GB" b="1"/>
          </a:p>
          <a:p>
            <a:pPr marL="0" indent="0">
              <a:buClr>
                <a:schemeClr val="tx1"/>
              </a:buClr>
              <a:buNone/>
            </a:pPr>
            <a:endParaRPr lang="en-GB"/>
          </a:p>
        </p:txBody>
      </p:sp>
    </p:spTree>
    <p:extLst>
      <p:ext uri="{BB962C8B-B14F-4D97-AF65-F5344CB8AC3E}">
        <p14:creationId xmlns:p14="http://schemas.microsoft.com/office/powerpoint/2010/main" val="104688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C5D33-92B8-8C0C-550F-97CE21DC13BA}"/>
              </a:ext>
            </a:extLst>
          </p:cNvPr>
          <p:cNvPicPr>
            <a:picLocks noChangeAspect="1"/>
          </p:cNvPicPr>
          <p:nvPr/>
        </p:nvPicPr>
        <p:blipFill>
          <a:blip r:embed="rId2"/>
          <a:stretch>
            <a:fillRect/>
          </a:stretch>
        </p:blipFill>
        <p:spPr>
          <a:xfrm>
            <a:off x="914401" y="8200463"/>
            <a:ext cx="7901102" cy="576122"/>
          </a:xfrm>
          <a:prstGeom prst="rect">
            <a:avLst/>
          </a:prstGeom>
        </p:spPr>
      </p:pic>
      <p:graphicFrame>
        <p:nvGraphicFramePr>
          <p:cNvPr id="5" name="Table 4">
            <a:extLst>
              <a:ext uri="{FF2B5EF4-FFF2-40B4-BE49-F238E27FC236}">
                <a16:creationId xmlns:a16="http://schemas.microsoft.com/office/drawing/2014/main" id="{95B28385-CA00-FEF2-64AC-3399FDB89593}"/>
              </a:ext>
            </a:extLst>
          </p:cNvPr>
          <p:cNvGraphicFramePr>
            <a:graphicFrameLocks noGrp="1"/>
          </p:cNvGraphicFramePr>
          <p:nvPr/>
        </p:nvGraphicFramePr>
        <p:xfrm>
          <a:off x="986678" y="2642291"/>
          <a:ext cx="16314645" cy="5002420"/>
        </p:xfrm>
        <a:graphic>
          <a:graphicData uri="http://schemas.openxmlformats.org/drawingml/2006/table">
            <a:tbl>
              <a:tblPr firstRow="1" bandRow="1">
                <a:tableStyleId>{5C22544A-7EE6-4342-B048-85BDC9FD1C3A}</a:tableStyleId>
              </a:tblPr>
              <a:tblGrid>
                <a:gridCol w="3262929">
                  <a:extLst>
                    <a:ext uri="{9D8B030D-6E8A-4147-A177-3AD203B41FA5}">
                      <a16:colId xmlns:a16="http://schemas.microsoft.com/office/drawing/2014/main" val="206019734"/>
                    </a:ext>
                  </a:extLst>
                </a:gridCol>
                <a:gridCol w="3262929">
                  <a:extLst>
                    <a:ext uri="{9D8B030D-6E8A-4147-A177-3AD203B41FA5}">
                      <a16:colId xmlns:a16="http://schemas.microsoft.com/office/drawing/2014/main" val="597514557"/>
                    </a:ext>
                  </a:extLst>
                </a:gridCol>
                <a:gridCol w="3262929">
                  <a:extLst>
                    <a:ext uri="{9D8B030D-6E8A-4147-A177-3AD203B41FA5}">
                      <a16:colId xmlns:a16="http://schemas.microsoft.com/office/drawing/2014/main" val="830441393"/>
                    </a:ext>
                  </a:extLst>
                </a:gridCol>
                <a:gridCol w="3262929">
                  <a:extLst>
                    <a:ext uri="{9D8B030D-6E8A-4147-A177-3AD203B41FA5}">
                      <a16:colId xmlns:a16="http://schemas.microsoft.com/office/drawing/2014/main" val="2195305043"/>
                    </a:ext>
                  </a:extLst>
                </a:gridCol>
                <a:gridCol w="3262929">
                  <a:extLst>
                    <a:ext uri="{9D8B030D-6E8A-4147-A177-3AD203B41FA5}">
                      <a16:colId xmlns:a16="http://schemas.microsoft.com/office/drawing/2014/main" val="1627003280"/>
                    </a:ext>
                  </a:extLst>
                </a:gridCol>
              </a:tblGrid>
              <a:tr h="2743860">
                <a:tc>
                  <a:txBody>
                    <a:bodyPr/>
                    <a:lstStyle/>
                    <a:p>
                      <a:pPr algn="ctr"/>
                      <a:r>
                        <a:rPr lang="en-GB" sz="4200"/>
                        <a:t>Area</a:t>
                      </a:r>
                    </a:p>
                  </a:txBody>
                  <a:tcPr marL="183540" marR="183540" marT="91770" marB="91770" anchor="ctr"/>
                </a:tc>
                <a:tc>
                  <a:txBody>
                    <a:bodyPr/>
                    <a:lstStyle/>
                    <a:p>
                      <a:pPr algn="ctr"/>
                      <a:r>
                        <a:rPr lang="en-GB" sz="4200"/>
                        <a:t>Final Proposals</a:t>
                      </a:r>
                    </a:p>
                  </a:txBody>
                  <a:tcPr marL="183540" marR="183540" marT="91770" marB="91770" anchor="ctr"/>
                </a:tc>
                <a:tc>
                  <a:txBody>
                    <a:bodyPr/>
                    <a:lstStyle/>
                    <a:p>
                      <a:pPr algn="ctr"/>
                      <a:r>
                        <a:rPr lang="en-GB" sz="4200"/>
                        <a:t>Decision (approx)</a:t>
                      </a:r>
                    </a:p>
                  </a:txBody>
                  <a:tcPr marL="183540" marR="183540" marT="91770" marB="91770" anchor="ctr"/>
                </a:tc>
                <a:tc>
                  <a:txBody>
                    <a:bodyPr/>
                    <a:lstStyle/>
                    <a:p>
                      <a:pPr algn="ctr"/>
                      <a:r>
                        <a:rPr lang="en-GB" sz="4200"/>
                        <a:t>Shadow Council Election (approx)</a:t>
                      </a:r>
                    </a:p>
                  </a:txBody>
                  <a:tcPr marL="183540" marR="183540" marT="91770" marB="91770" anchor="ctr"/>
                </a:tc>
                <a:tc>
                  <a:txBody>
                    <a:bodyPr/>
                    <a:lstStyle/>
                    <a:p>
                      <a:pPr algn="ctr"/>
                      <a:r>
                        <a:rPr lang="en-GB" sz="4200"/>
                        <a:t>Go Live (Vesting Day) </a:t>
                      </a:r>
                    </a:p>
                  </a:txBody>
                  <a:tcPr marL="183540" marR="183540" marT="91770" marB="91770" anchor="ctr"/>
                </a:tc>
                <a:extLst>
                  <a:ext uri="{0D108BD9-81ED-4DB2-BD59-A6C34878D82A}">
                    <a16:rowId xmlns:a16="http://schemas.microsoft.com/office/drawing/2014/main" val="270405063"/>
                  </a:ext>
                </a:extLst>
              </a:tr>
              <a:tr h="752004">
                <a:tc>
                  <a:txBody>
                    <a:bodyPr/>
                    <a:lstStyle/>
                    <a:p>
                      <a:pPr marL="91440">
                        <a:lnSpc>
                          <a:spcPct val="100000"/>
                        </a:lnSpc>
                        <a:spcBef>
                          <a:spcPts val="310"/>
                        </a:spcBef>
                      </a:pPr>
                      <a:r>
                        <a:rPr sz="3600" spc="-10"/>
                        <a:t>Surrey</a:t>
                      </a:r>
                      <a:endParaRPr sz="3600">
                        <a:latin typeface="Arial"/>
                        <a:cs typeface="Arial"/>
                      </a:endParaRPr>
                    </a:p>
                  </a:txBody>
                  <a:tcPr marL="0" marR="0" marT="79025" marB="0"/>
                </a:tc>
                <a:tc>
                  <a:txBody>
                    <a:bodyPr/>
                    <a:lstStyle/>
                    <a:p>
                      <a:pPr marL="91440" algn="ctr">
                        <a:lnSpc>
                          <a:spcPct val="100000"/>
                        </a:lnSpc>
                        <a:spcBef>
                          <a:spcPts val="310"/>
                        </a:spcBef>
                      </a:pPr>
                      <a:r>
                        <a:rPr sz="3600"/>
                        <a:t>May</a:t>
                      </a:r>
                      <a:r>
                        <a:rPr sz="3600" spc="5"/>
                        <a:t> </a:t>
                      </a:r>
                      <a:r>
                        <a:rPr sz="3600" spc="-20"/>
                        <a:t>2025</a:t>
                      </a:r>
                      <a:endParaRPr sz="3600">
                        <a:latin typeface="Arial"/>
                        <a:cs typeface="Arial"/>
                      </a:endParaRPr>
                    </a:p>
                  </a:txBody>
                  <a:tcPr marL="0" marR="0" marT="79025" marB="0"/>
                </a:tc>
                <a:tc>
                  <a:txBody>
                    <a:bodyPr/>
                    <a:lstStyle/>
                    <a:p>
                      <a:pPr marL="92075" algn="ctr">
                        <a:lnSpc>
                          <a:spcPct val="100000"/>
                        </a:lnSpc>
                        <a:spcBef>
                          <a:spcPts val="310"/>
                        </a:spcBef>
                      </a:pPr>
                      <a:r>
                        <a:rPr sz="3600"/>
                        <a:t>Autumn</a:t>
                      </a:r>
                      <a:r>
                        <a:rPr sz="3600" spc="-20"/>
                        <a:t> 2025</a:t>
                      </a:r>
                      <a:endParaRPr sz="3600">
                        <a:latin typeface="Arial"/>
                        <a:cs typeface="Arial"/>
                      </a:endParaRPr>
                    </a:p>
                  </a:txBody>
                  <a:tcPr marL="0" marR="0" marT="79025" marB="0"/>
                </a:tc>
                <a:tc>
                  <a:txBody>
                    <a:bodyPr/>
                    <a:lstStyle/>
                    <a:p>
                      <a:pPr marL="92075" algn="ctr">
                        <a:lnSpc>
                          <a:spcPct val="100000"/>
                        </a:lnSpc>
                        <a:spcBef>
                          <a:spcPts val="310"/>
                        </a:spcBef>
                      </a:pPr>
                      <a:r>
                        <a:rPr sz="3600"/>
                        <a:t>May</a:t>
                      </a:r>
                      <a:r>
                        <a:rPr sz="3600" spc="5"/>
                        <a:t> </a:t>
                      </a:r>
                      <a:r>
                        <a:rPr sz="3600" spc="-20"/>
                        <a:t>2026</a:t>
                      </a:r>
                      <a:endParaRPr sz="3600">
                        <a:latin typeface="Arial"/>
                        <a:cs typeface="Arial"/>
                      </a:endParaRPr>
                    </a:p>
                  </a:txBody>
                  <a:tcPr marL="0" marR="0" marT="79025" marB="0"/>
                </a:tc>
                <a:tc>
                  <a:txBody>
                    <a:bodyPr/>
                    <a:lstStyle/>
                    <a:p>
                      <a:pPr marL="92710" algn="ctr">
                        <a:lnSpc>
                          <a:spcPct val="100000"/>
                        </a:lnSpc>
                        <a:spcBef>
                          <a:spcPts val="310"/>
                        </a:spcBef>
                      </a:pPr>
                      <a:r>
                        <a:rPr sz="3600"/>
                        <a:t>May</a:t>
                      </a:r>
                      <a:r>
                        <a:rPr sz="3600" spc="5"/>
                        <a:t> </a:t>
                      </a:r>
                      <a:r>
                        <a:rPr sz="3600" spc="-20"/>
                        <a:t>2027</a:t>
                      </a:r>
                      <a:endParaRPr sz="3600">
                        <a:latin typeface="Arial"/>
                        <a:cs typeface="Arial"/>
                      </a:endParaRPr>
                    </a:p>
                  </a:txBody>
                  <a:tcPr marL="0" marR="0" marT="79025" marB="0"/>
                </a:tc>
                <a:extLst>
                  <a:ext uri="{0D108BD9-81ED-4DB2-BD59-A6C34878D82A}">
                    <a16:rowId xmlns:a16="http://schemas.microsoft.com/office/drawing/2014/main" val="3875628791"/>
                  </a:ext>
                </a:extLst>
              </a:tr>
              <a:tr h="753278">
                <a:tc>
                  <a:txBody>
                    <a:bodyPr/>
                    <a:lstStyle/>
                    <a:p>
                      <a:pPr marL="91440">
                        <a:lnSpc>
                          <a:spcPct val="100000"/>
                        </a:lnSpc>
                        <a:spcBef>
                          <a:spcPts val="315"/>
                        </a:spcBef>
                      </a:pPr>
                      <a:r>
                        <a:rPr sz="3600" spc="-25"/>
                        <a:t>DPP</a:t>
                      </a:r>
                      <a:endParaRPr sz="3600">
                        <a:latin typeface="Arial"/>
                        <a:cs typeface="Arial"/>
                      </a:endParaRPr>
                    </a:p>
                  </a:txBody>
                  <a:tcPr marL="0" marR="0" marT="80298" marB="0"/>
                </a:tc>
                <a:tc>
                  <a:txBody>
                    <a:bodyPr/>
                    <a:lstStyle/>
                    <a:p>
                      <a:pPr marL="91440" algn="ctr">
                        <a:lnSpc>
                          <a:spcPct val="100000"/>
                        </a:lnSpc>
                        <a:spcBef>
                          <a:spcPts val="315"/>
                        </a:spcBef>
                      </a:pPr>
                      <a:r>
                        <a:rPr sz="3600"/>
                        <a:t>26</a:t>
                      </a:r>
                      <a:r>
                        <a:rPr sz="3600" spc="5"/>
                        <a:t> </a:t>
                      </a:r>
                      <a:r>
                        <a:rPr sz="3600"/>
                        <a:t>Sept </a:t>
                      </a:r>
                      <a:r>
                        <a:rPr sz="3600" spc="-20"/>
                        <a:t>2025</a:t>
                      </a:r>
                      <a:endParaRPr sz="3600">
                        <a:latin typeface="Arial"/>
                        <a:cs typeface="Arial"/>
                      </a:endParaRPr>
                    </a:p>
                  </a:txBody>
                  <a:tcPr marL="0" marR="0" marT="80298" marB="0"/>
                </a:tc>
                <a:tc>
                  <a:txBody>
                    <a:bodyPr/>
                    <a:lstStyle/>
                    <a:p>
                      <a:pPr marL="92075" algn="ctr">
                        <a:lnSpc>
                          <a:spcPct val="100000"/>
                        </a:lnSpc>
                        <a:spcBef>
                          <a:spcPts val="315"/>
                        </a:spcBef>
                      </a:pPr>
                      <a:r>
                        <a:rPr sz="3600"/>
                        <a:t>Early</a:t>
                      </a:r>
                      <a:r>
                        <a:rPr sz="3600" spc="-10"/>
                        <a:t> </a:t>
                      </a:r>
                      <a:r>
                        <a:rPr sz="3600" spc="-20"/>
                        <a:t>2026</a:t>
                      </a:r>
                      <a:endParaRPr sz="3600">
                        <a:latin typeface="Arial"/>
                        <a:cs typeface="Arial"/>
                      </a:endParaRPr>
                    </a:p>
                  </a:txBody>
                  <a:tcPr marL="0" marR="0" marT="80298" marB="0"/>
                </a:tc>
                <a:tc>
                  <a:txBody>
                    <a:bodyPr/>
                    <a:lstStyle/>
                    <a:p>
                      <a:pPr marL="92075" algn="ctr">
                        <a:lnSpc>
                          <a:spcPct val="100000"/>
                        </a:lnSpc>
                        <a:spcBef>
                          <a:spcPts val="315"/>
                        </a:spcBef>
                      </a:pPr>
                      <a:r>
                        <a:rPr sz="3600"/>
                        <a:t>May</a:t>
                      </a:r>
                      <a:r>
                        <a:rPr sz="3600" spc="5"/>
                        <a:t> </a:t>
                      </a:r>
                      <a:r>
                        <a:rPr sz="3600" spc="-20"/>
                        <a:t>2027</a:t>
                      </a:r>
                      <a:endParaRPr sz="3600">
                        <a:latin typeface="Arial"/>
                        <a:cs typeface="Arial"/>
                      </a:endParaRPr>
                    </a:p>
                  </a:txBody>
                  <a:tcPr marL="0" marR="0" marT="80298" marB="0"/>
                </a:tc>
                <a:tc>
                  <a:txBody>
                    <a:bodyPr/>
                    <a:lstStyle/>
                    <a:p>
                      <a:pPr marL="92710" algn="ctr">
                        <a:lnSpc>
                          <a:spcPct val="100000"/>
                        </a:lnSpc>
                        <a:spcBef>
                          <a:spcPts val="315"/>
                        </a:spcBef>
                      </a:pPr>
                      <a:r>
                        <a:rPr sz="3600"/>
                        <a:t>May</a:t>
                      </a:r>
                      <a:r>
                        <a:rPr sz="3600" spc="5"/>
                        <a:t> </a:t>
                      </a:r>
                      <a:r>
                        <a:rPr sz="3600" spc="-20"/>
                        <a:t>2028</a:t>
                      </a:r>
                      <a:endParaRPr sz="3600">
                        <a:latin typeface="Arial"/>
                        <a:cs typeface="Arial"/>
                      </a:endParaRPr>
                    </a:p>
                  </a:txBody>
                  <a:tcPr marL="0" marR="0" marT="80298" marB="0"/>
                </a:tc>
                <a:extLst>
                  <a:ext uri="{0D108BD9-81ED-4DB2-BD59-A6C34878D82A}">
                    <a16:rowId xmlns:a16="http://schemas.microsoft.com/office/drawing/2014/main" val="429412308"/>
                  </a:ext>
                </a:extLst>
              </a:tr>
              <a:tr h="753278">
                <a:tc>
                  <a:txBody>
                    <a:bodyPr/>
                    <a:lstStyle/>
                    <a:p>
                      <a:pPr marL="91440">
                        <a:lnSpc>
                          <a:spcPct val="100000"/>
                        </a:lnSpc>
                        <a:spcBef>
                          <a:spcPts val="315"/>
                        </a:spcBef>
                      </a:pPr>
                      <a:r>
                        <a:rPr sz="3600" spc="-10"/>
                        <a:t>Non-</a:t>
                      </a:r>
                      <a:r>
                        <a:rPr sz="3600" spc="-25"/>
                        <a:t>DPP</a:t>
                      </a:r>
                      <a:endParaRPr sz="3600">
                        <a:latin typeface="Arial"/>
                        <a:cs typeface="Arial"/>
                      </a:endParaRPr>
                    </a:p>
                  </a:txBody>
                  <a:tcPr marL="0" marR="0" marT="80298" marB="0"/>
                </a:tc>
                <a:tc>
                  <a:txBody>
                    <a:bodyPr/>
                    <a:lstStyle/>
                    <a:p>
                      <a:pPr marL="91440" algn="ctr">
                        <a:lnSpc>
                          <a:spcPct val="100000"/>
                        </a:lnSpc>
                        <a:spcBef>
                          <a:spcPts val="315"/>
                        </a:spcBef>
                      </a:pPr>
                      <a:r>
                        <a:rPr sz="3600"/>
                        <a:t>28</a:t>
                      </a:r>
                      <a:r>
                        <a:rPr sz="3600" spc="5"/>
                        <a:t> </a:t>
                      </a:r>
                      <a:r>
                        <a:rPr sz="3600"/>
                        <a:t>Nov</a:t>
                      </a:r>
                      <a:r>
                        <a:rPr sz="3600" spc="-5"/>
                        <a:t> </a:t>
                      </a:r>
                      <a:r>
                        <a:rPr sz="3600" spc="-20"/>
                        <a:t>2025</a:t>
                      </a:r>
                      <a:endParaRPr sz="3600">
                        <a:latin typeface="Arial"/>
                        <a:cs typeface="Arial"/>
                      </a:endParaRPr>
                    </a:p>
                  </a:txBody>
                  <a:tcPr marL="0" marR="0" marT="80298" marB="0"/>
                </a:tc>
                <a:tc>
                  <a:txBody>
                    <a:bodyPr/>
                    <a:lstStyle/>
                    <a:p>
                      <a:pPr marL="92075" algn="ctr">
                        <a:lnSpc>
                          <a:spcPct val="100000"/>
                        </a:lnSpc>
                        <a:spcBef>
                          <a:spcPts val="315"/>
                        </a:spcBef>
                      </a:pPr>
                      <a:r>
                        <a:rPr sz="3600"/>
                        <a:t>Spring</a:t>
                      </a:r>
                      <a:r>
                        <a:rPr sz="3600" spc="-35"/>
                        <a:t> </a:t>
                      </a:r>
                      <a:r>
                        <a:rPr sz="3600" spc="-20"/>
                        <a:t>2026</a:t>
                      </a:r>
                      <a:endParaRPr sz="3600">
                        <a:latin typeface="Arial"/>
                        <a:cs typeface="Arial"/>
                      </a:endParaRPr>
                    </a:p>
                  </a:txBody>
                  <a:tcPr marL="0" marR="0" marT="80298" marB="0"/>
                </a:tc>
                <a:tc>
                  <a:txBody>
                    <a:bodyPr/>
                    <a:lstStyle/>
                    <a:p>
                      <a:pPr marL="92075" algn="ctr">
                        <a:lnSpc>
                          <a:spcPct val="100000"/>
                        </a:lnSpc>
                        <a:spcBef>
                          <a:spcPts val="315"/>
                        </a:spcBef>
                      </a:pPr>
                      <a:r>
                        <a:rPr sz="3600"/>
                        <a:t>May</a:t>
                      </a:r>
                      <a:r>
                        <a:rPr sz="3600" spc="5"/>
                        <a:t> </a:t>
                      </a:r>
                      <a:r>
                        <a:rPr sz="3600" spc="-20"/>
                        <a:t>2027</a:t>
                      </a:r>
                      <a:endParaRPr sz="3600">
                        <a:latin typeface="Arial"/>
                        <a:cs typeface="Arial"/>
                      </a:endParaRPr>
                    </a:p>
                  </a:txBody>
                  <a:tcPr marL="0" marR="0" marT="80298" marB="0"/>
                </a:tc>
                <a:tc>
                  <a:txBody>
                    <a:bodyPr/>
                    <a:lstStyle/>
                    <a:p>
                      <a:pPr marL="92710" algn="ctr">
                        <a:lnSpc>
                          <a:spcPct val="100000"/>
                        </a:lnSpc>
                        <a:spcBef>
                          <a:spcPts val="315"/>
                        </a:spcBef>
                      </a:pPr>
                      <a:r>
                        <a:rPr sz="3600"/>
                        <a:t>May</a:t>
                      </a:r>
                      <a:r>
                        <a:rPr sz="3600" spc="5"/>
                        <a:t> </a:t>
                      </a:r>
                      <a:r>
                        <a:rPr sz="3600" spc="-20"/>
                        <a:t>2028</a:t>
                      </a:r>
                      <a:endParaRPr sz="3600">
                        <a:latin typeface="Arial"/>
                        <a:cs typeface="Arial"/>
                      </a:endParaRPr>
                    </a:p>
                  </a:txBody>
                  <a:tcPr marL="0" marR="0" marT="80298" marB="0"/>
                </a:tc>
                <a:extLst>
                  <a:ext uri="{0D108BD9-81ED-4DB2-BD59-A6C34878D82A}">
                    <a16:rowId xmlns:a16="http://schemas.microsoft.com/office/drawing/2014/main" val="416534214"/>
                  </a:ext>
                </a:extLst>
              </a:tr>
            </a:tbl>
          </a:graphicData>
        </a:graphic>
      </p:graphicFrame>
      <p:sp>
        <p:nvSpPr>
          <p:cNvPr id="3" name="Rectangle 2">
            <a:extLst>
              <a:ext uri="{FF2B5EF4-FFF2-40B4-BE49-F238E27FC236}">
                <a16:creationId xmlns:a16="http://schemas.microsoft.com/office/drawing/2014/main" id="{B677B841-8265-80E6-561C-BFF63906B47C}"/>
              </a:ext>
            </a:extLst>
          </p:cNvPr>
          <p:cNvSpPr/>
          <p:nvPr/>
        </p:nvSpPr>
        <p:spPr>
          <a:xfrm>
            <a:off x="957182" y="6157609"/>
            <a:ext cx="16353555" cy="744167"/>
          </a:xfrm>
          <a:prstGeom prst="rect">
            <a:avLst/>
          </a:prstGeom>
          <a:solidFill>
            <a:srgbClr val="92D050">
              <a:alpha val="12000"/>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a:endParaRPr>
          </a:p>
        </p:txBody>
      </p:sp>
      <p:sp>
        <p:nvSpPr>
          <p:cNvPr id="9" name="Title 1">
            <a:extLst>
              <a:ext uri="{FF2B5EF4-FFF2-40B4-BE49-F238E27FC236}">
                <a16:creationId xmlns:a16="http://schemas.microsoft.com/office/drawing/2014/main" id="{D12F7F22-7E6C-7E4E-29DF-0F0521E1214A}"/>
              </a:ext>
            </a:extLst>
          </p:cNvPr>
          <p:cNvSpPr txBox="1">
            <a:spLocks/>
          </p:cNvSpPr>
          <p:nvPr/>
        </p:nvSpPr>
        <p:spPr>
          <a:xfrm>
            <a:off x="914400" y="649914"/>
            <a:ext cx="7875036" cy="1714500"/>
          </a:xfrm>
          <a:prstGeom prst="rect">
            <a:avLst/>
          </a:prstGeom>
        </p:spPr>
        <p:txBody>
          <a:bodyPr vert="horz" lIns="137160" tIns="68580" rIns="137160" bIns="68580" rtlCol="0" anchor="ctr">
            <a:normAutofit fontScale="97500"/>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endParaRPr lang="en-GB" sz="6000">
              <a:latin typeface="Calibri"/>
            </a:endParaRPr>
          </a:p>
        </p:txBody>
      </p:sp>
      <p:sp>
        <p:nvSpPr>
          <p:cNvPr id="2" name="Title 1">
            <a:extLst>
              <a:ext uri="{FF2B5EF4-FFF2-40B4-BE49-F238E27FC236}">
                <a16:creationId xmlns:a16="http://schemas.microsoft.com/office/drawing/2014/main" id="{B4E6FE5A-8BF3-7827-2828-F95CACD0FD52}"/>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rPr>
              <a:t>LGR Timescales Summary</a:t>
            </a:r>
          </a:p>
        </p:txBody>
      </p:sp>
    </p:spTree>
    <p:extLst>
      <p:ext uri="{BB962C8B-B14F-4D97-AF65-F5344CB8AC3E}">
        <p14:creationId xmlns:p14="http://schemas.microsoft.com/office/powerpoint/2010/main" val="687088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puzzle pieces&#10;&#10;AI-generated content may be incorrect.">
            <a:extLst>
              <a:ext uri="{FF2B5EF4-FFF2-40B4-BE49-F238E27FC236}">
                <a16:creationId xmlns:a16="http://schemas.microsoft.com/office/drawing/2014/main" id="{FD5AF495-92A5-0B7C-7419-21F2973BF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1547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BD04E-9F90-A381-F5D9-6CC698F94B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205C30-2EF5-E7A7-071A-9CFAA9A7FA40}"/>
              </a:ext>
            </a:extLst>
          </p:cNvPr>
          <p:cNvSpPr txBox="1"/>
          <p:nvPr/>
        </p:nvSpPr>
        <p:spPr>
          <a:xfrm>
            <a:off x="698213" y="1995098"/>
            <a:ext cx="7896174" cy="567847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2400" b="1" i="1">
                <a:solidFill>
                  <a:prstClr val="black"/>
                </a:solidFill>
                <a:latin typeface="Aptos" panose="02110004020202020204"/>
              </a:rPr>
              <a:t>HCC proposal for a Simpler, Stronger, Secure future for </a:t>
            </a:r>
          </a:p>
          <a:p>
            <a:pPr defTabSz="1371600">
              <a:defRPr/>
            </a:pPr>
            <a:r>
              <a:rPr lang="en-GB" sz="2400" b="1" i="1">
                <a:solidFill>
                  <a:prstClr val="black"/>
                </a:solidFill>
                <a:latin typeface="Aptos" panose="02110004020202020204"/>
              </a:rPr>
              <a:t>Hampshire and the Solent’s residents and partners</a:t>
            </a:r>
          </a:p>
          <a:p>
            <a:pPr defTabSz="1371600">
              <a:defRPr/>
            </a:pPr>
            <a:endParaRPr lang="en-GB" sz="2400">
              <a:solidFill>
                <a:prstClr val="black"/>
              </a:solidFill>
              <a:latin typeface="Aptos" panose="02110004020202020204"/>
            </a:endParaRPr>
          </a:p>
          <a:p>
            <a:pPr defTabSz="1371600">
              <a:defRPr/>
            </a:pPr>
            <a:r>
              <a:rPr lang="en-GB" sz="2400">
                <a:solidFill>
                  <a:prstClr val="black"/>
                </a:solidFill>
                <a:latin typeface="Aptos" panose="02110004020202020204"/>
              </a:rPr>
              <a:t>Next steps </a:t>
            </a:r>
          </a:p>
          <a:p>
            <a:pPr marL="514350" indent="-514350" defTabSz="1371600">
              <a:buFont typeface="Arial" panose="020B0604020202020204" pitchFamily="34" charset="0"/>
              <a:buChar char="•"/>
              <a:defRPr/>
            </a:pPr>
            <a:r>
              <a:rPr lang="en-GB" sz="2400">
                <a:solidFill>
                  <a:prstClr val="black"/>
                </a:solidFill>
                <a:latin typeface="Aptos" panose="02110004020202020204"/>
              </a:rPr>
              <a:t>The recommendation to submit the County Council’s proposal and business case to central Government will be debated by the Full Council before being considered by its Cabinet.</a:t>
            </a:r>
          </a:p>
          <a:p>
            <a:pPr marL="514350" indent="-514350" defTabSz="1371600">
              <a:buFont typeface="Arial" panose="020B0604020202020204" pitchFamily="34" charset="0"/>
              <a:buChar char="•"/>
              <a:defRPr/>
            </a:pPr>
            <a:endParaRPr lang="en-GB" sz="2400">
              <a:solidFill>
                <a:prstClr val="black"/>
              </a:solidFill>
              <a:latin typeface="Aptos" panose="02110004020202020204"/>
            </a:endParaRPr>
          </a:p>
          <a:p>
            <a:pPr marL="514350" indent="-514350" defTabSz="1371600">
              <a:buFont typeface="Arial" panose="020B0604020202020204" pitchFamily="34" charset="0"/>
              <a:buChar char="•"/>
              <a:defRPr/>
            </a:pPr>
            <a:r>
              <a:rPr lang="en-GB" sz="2400">
                <a:solidFill>
                  <a:prstClr val="black"/>
                </a:solidFill>
                <a:latin typeface="Aptos" panose="02110004020202020204"/>
              </a:rPr>
              <a:t>If approved, the County Council and East Hampshire District Council will submit it to central Government on 26 September. Other councils across the area will also submit their own ideas for change.</a:t>
            </a:r>
          </a:p>
          <a:p>
            <a:pPr marL="514350" indent="-514350" defTabSz="1371600">
              <a:buFont typeface="Arial" panose="020B0604020202020204" pitchFamily="34" charset="0"/>
              <a:buChar char="•"/>
              <a:defRPr/>
            </a:pPr>
            <a:endParaRPr lang="en-GB" sz="2400">
              <a:solidFill>
                <a:prstClr val="black"/>
              </a:solidFill>
              <a:latin typeface="Aptos" panose="02110004020202020204"/>
            </a:endParaRPr>
          </a:p>
          <a:p>
            <a:pPr defTabSz="1371600">
              <a:defRPr/>
            </a:pPr>
            <a:endParaRPr lang="en-GB" sz="2400">
              <a:solidFill>
                <a:prstClr val="black"/>
              </a:solidFill>
              <a:latin typeface="Aptos" panose="02110004020202020204"/>
            </a:endParaRPr>
          </a:p>
        </p:txBody>
      </p:sp>
      <p:pic>
        <p:nvPicPr>
          <p:cNvPr id="6" name="Picture 5">
            <a:extLst>
              <a:ext uri="{FF2B5EF4-FFF2-40B4-BE49-F238E27FC236}">
                <a16:creationId xmlns:a16="http://schemas.microsoft.com/office/drawing/2014/main" id="{CEE42741-D524-CA07-C412-D6FEDF6B99D1}"/>
              </a:ext>
            </a:extLst>
          </p:cNvPr>
          <p:cNvPicPr>
            <a:picLocks noChangeAspect="1"/>
          </p:cNvPicPr>
          <p:nvPr/>
        </p:nvPicPr>
        <p:blipFill>
          <a:blip r:embed="rId3"/>
          <a:srcRect r="970"/>
          <a:stretch/>
        </p:blipFill>
        <p:spPr>
          <a:xfrm>
            <a:off x="9927082" y="617258"/>
            <a:ext cx="8239325" cy="9104124"/>
          </a:xfrm>
          <a:prstGeom prst="rect">
            <a:avLst/>
          </a:prstGeom>
        </p:spPr>
      </p:pic>
      <p:sp>
        <p:nvSpPr>
          <p:cNvPr id="2" name="Rectangle 1">
            <a:extLst>
              <a:ext uri="{FF2B5EF4-FFF2-40B4-BE49-F238E27FC236}">
                <a16:creationId xmlns:a16="http://schemas.microsoft.com/office/drawing/2014/main" id="{5A4FDB65-13AB-88A1-F018-70969080645B}"/>
              </a:ext>
            </a:extLst>
          </p:cNvPr>
          <p:cNvSpPr/>
          <p:nvPr/>
        </p:nvSpPr>
        <p:spPr>
          <a:xfrm>
            <a:off x="483440" y="617258"/>
            <a:ext cx="11095602" cy="969496"/>
          </a:xfrm>
          <a:prstGeom prst="rect">
            <a:avLst/>
          </a:prstGeom>
          <a:noFill/>
        </p:spPr>
        <p:txBody>
          <a:bodyPr wrap="none" lIns="137160" tIns="68580" rIns="137160" bIns="68580" anchor="t">
            <a:spAutoFit/>
          </a:bodyPr>
          <a:lstStyle/>
          <a:p>
            <a:pPr defTabSz="1371600">
              <a:defRPr/>
            </a:pPr>
            <a:r>
              <a:rPr lang="en-GB" sz="5400" b="1">
                <a:ln w="0"/>
                <a:solidFill>
                  <a:prstClr val="black"/>
                </a:solidFill>
                <a:effectLst>
                  <a:outerShdw blurRad="38100" dist="19050" dir="2700000" algn="tl" rotWithShape="0">
                    <a:prstClr val="black">
                      <a:alpha val="40000"/>
                    </a:prstClr>
                  </a:outerShdw>
                </a:effectLst>
                <a:latin typeface="Aptos Display" panose="02110004020202020204"/>
                <a:cs typeface="Arial"/>
              </a:rPr>
              <a:t>HCC – Proposal and report published</a:t>
            </a:r>
          </a:p>
        </p:txBody>
      </p:sp>
    </p:spTree>
    <p:extLst>
      <p:ext uri="{BB962C8B-B14F-4D97-AF65-F5344CB8AC3E}">
        <p14:creationId xmlns:p14="http://schemas.microsoft.com/office/powerpoint/2010/main" val="187035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4B05D-523F-B981-7CB2-7525DC7B6D0E}"/>
              </a:ext>
            </a:extLst>
          </p:cNvPr>
          <p:cNvSpPr>
            <a:spLocks noGrp="1"/>
          </p:cNvSpPr>
          <p:nvPr>
            <p:ph type="title"/>
          </p:nvPr>
        </p:nvSpPr>
        <p:spPr>
          <a:xfrm>
            <a:off x="1444626" y="5143501"/>
            <a:ext cx="15544800" cy="2043113"/>
          </a:xfrm>
        </p:spPr>
        <p:txBody>
          <a:bodyPr/>
          <a:lstStyle/>
          <a:p>
            <a:r>
              <a:rPr lang="en-GB" dirty="0"/>
              <a:t>Community Governance Review</a:t>
            </a:r>
          </a:p>
        </p:txBody>
      </p:sp>
    </p:spTree>
    <p:extLst>
      <p:ext uri="{BB962C8B-B14F-4D97-AF65-F5344CB8AC3E}">
        <p14:creationId xmlns:p14="http://schemas.microsoft.com/office/powerpoint/2010/main" val="1396507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7A33D-42A4-A105-111C-251FFBA107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383DF2-C356-1BDE-7971-87FB8ACF8FF4}"/>
              </a:ext>
            </a:extLst>
          </p:cNvPr>
          <p:cNvSpPr/>
          <p:nvPr/>
        </p:nvSpPr>
        <p:spPr>
          <a:xfrm>
            <a:off x="483440" y="617258"/>
            <a:ext cx="9695668" cy="969496"/>
          </a:xfrm>
          <a:prstGeom prst="rect">
            <a:avLst/>
          </a:prstGeom>
          <a:noFill/>
        </p:spPr>
        <p:txBody>
          <a:bodyPr wrap="none" lIns="137160" tIns="68580" rIns="137160" bIns="68580" anchor="t">
            <a:spAutoFit/>
          </a:bodyPr>
          <a:lstStyle/>
          <a:p>
            <a:pPr defTabSz="1371600">
              <a:defRPr/>
            </a:pPr>
            <a:r>
              <a:rPr lang="en-GB" sz="5400" b="1" dirty="0">
                <a:ln w="0"/>
                <a:solidFill>
                  <a:prstClr val="black"/>
                </a:solidFill>
                <a:effectLst>
                  <a:outerShdw blurRad="38100" dist="19050" dir="2700000" algn="tl" rotWithShape="0">
                    <a:prstClr val="black">
                      <a:alpha val="40000"/>
                    </a:prstClr>
                  </a:outerShdw>
                </a:effectLst>
                <a:latin typeface="Aptos Display" panose="02110004020202020204"/>
                <a:cs typeface="Arial"/>
              </a:rPr>
              <a:t>Community Governance Review</a:t>
            </a:r>
          </a:p>
        </p:txBody>
      </p:sp>
      <p:sp>
        <p:nvSpPr>
          <p:cNvPr id="5" name="TextBox 4">
            <a:extLst>
              <a:ext uri="{FF2B5EF4-FFF2-40B4-BE49-F238E27FC236}">
                <a16:creationId xmlns:a16="http://schemas.microsoft.com/office/drawing/2014/main" id="{876FCE96-8525-A59F-E224-81ED996BF17F}"/>
              </a:ext>
            </a:extLst>
          </p:cNvPr>
          <p:cNvSpPr txBox="1"/>
          <p:nvPr/>
        </p:nvSpPr>
        <p:spPr>
          <a:xfrm>
            <a:off x="638013" y="2034317"/>
            <a:ext cx="16861854" cy="7063472"/>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defRPr/>
            </a:pPr>
            <a:r>
              <a:rPr lang="en-GB" sz="3000" b="1" dirty="0">
                <a:solidFill>
                  <a:prstClr val="black"/>
                </a:solidFill>
                <a:latin typeface="Aptos" panose="02110004020202020204"/>
              </a:rPr>
              <a:t>1</a:t>
            </a:r>
            <a:r>
              <a:rPr lang="en-GB" sz="3000" b="1" baseline="30000" dirty="0">
                <a:solidFill>
                  <a:prstClr val="black"/>
                </a:solidFill>
                <a:latin typeface="Aptos" panose="02110004020202020204"/>
              </a:rPr>
              <a:t>st</a:t>
            </a:r>
            <a:r>
              <a:rPr lang="en-GB" sz="3000" b="1" dirty="0">
                <a:solidFill>
                  <a:prstClr val="black"/>
                </a:solidFill>
                <a:latin typeface="Aptos" panose="02110004020202020204"/>
              </a:rPr>
              <a:t> Consultation</a:t>
            </a:r>
          </a:p>
          <a:p>
            <a:pPr marL="428625" indent="-428625" defTabSz="1371600">
              <a:buFont typeface="Arial" panose="020B0604020202020204" pitchFamily="34" charset="0"/>
              <a:buChar char="•"/>
              <a:defRPr/>
            </a:pPr>
            <a:r>
              <a:rPr lang="en-GB" sz="3000" dirty="0">
                <a:solidFill>
                  <a:prstClr val="black"/>
                </a:solidFill>
                <a:latin typeface="Aptos" panose="02110004020202020204"/>
              </a:rPr>
              <a:t>The 1</a:t>
            </a:r>
            <a:r>
              <a:rPr lang="en-GB" sz="3000" baseline="30000" dirty="0">
                <a:solidFill>
                  <a:prstClr val="black"/>
                </a:solidFill>
                <a:latin typeface="Aptos" panose="02110004020202020204"/>
              </a:rPr>
              <a:t>st</a:t>
            </a:r>
            <a:r>
              <a:rPr lang="en-GB" sz="3000" dirty="0">
                <a:solidFill>
                  <a:prstClr val="black"/>
                </a:solidFill>
                <a:latin typeface="Aptos" panose="02110004020202020204"/>
              </a:rPr>
              <a:t> stage CGR consultation had 400+ responses, consultation closed on 12</a:t>
            </a:r>
            <a:r>
              <a:rPr lang="en-GB" sz="3000" baseline="30000" dirty="0">
                <a:solidFill>
                  <a:prstClr val="black"/>
                </a:solidFill>
                <a:latin typeface="Aptos" panose="02110004020202020204"/>
              </a:rPr>
              <a:t>th</a:t>
            </a:r>
            <a:r>
              <a:rPr lang="en-GB" sz="3000" dirty="0">
                <a:solidFill>
                  <a:prstClr val="black"/>
                </a:solidFill>
                <a:latin typeface="Aptos" panose="02110004020202020204"/>
              </a:rPr>
              <a:t> September. </a:t>
            </a:r>
          </a:p>
          <a:p>
            <a:pPr defTabSz="1371600">
              <a:defRPr/>
            </a:pPr>
            <a:endParaRPr lang="en-GB" sz="3000" dirty="0">
              <a:solidFill>
                <a:prstClr val="black"/>
              </a:solidFill>
              <a:latin typeface="Aptos" panose="02110004020202020204"/>
            </a:endParaRPr>
          </a:p>
          <a:p>
            <a:pPr marL="428625" indent="-428625" defTabSz="1371600">
              <a:buFont typeface="Arial" panose="020B0604020202020204" pitchFamily="34" charset="0"/>
              <a:buChar char="•"/>
              <a:defRPr/>
            </a:pPr>
            <a:r>
              <a:rPr lang="en-GB" sz="3000" dirty="0">
                <a:solidFill>
                  <a:prstClr val="black"/>
                </a:solidFill>
                <a:latin typeface="Aptos" panose="02110004020202020204"/>
              </a:rPr>
              <a:t>Residents b</a:t>
            </a:r>
            <a:r>
              <a:rPr lang="en-GB" sz="3000" dirty="0">
                <a:solidFill>
                  <a:prstClr val="black"/>
                </a:solidFill>
                <a:latin typeface="Calibri"/>
              </a:rPr>
              <a:t>roadly supportive of new arrangements. P</a:t>
            </a:r>
            <a:r>
              <a:rPr lang="en-US" sz="3000" dirty="0">
                <a:solidFill>
                  <a:prstClr val="black"/>
                </a:solidFill>
                <a:latin typeface="Calibri"/>
              </a:rPr>
              <a:t>articipants raised concerns about costs, governance integrity, and authority of new bodies.</a:t>
            </a:r>
          </a:p>
          <a:p>
            <a:pPr defTabSz="1371600">
              <a:defRPr/>
            </a:pPr>
            <a:endParaRPr lang="en-GB" sz="3000" dirty="0">
              <a:solidFill>
                <a:prstClr val="black"/>
              </a:solidFill>
              <a:latin typeface="Calibri"/>
            </a:endParaRPr>
          </a:p>
          <a:p>
            <a:pPr defTabSz="1371600">
              <a:defRPr/>
            </a:pPr>
            <a:r>
              <a:rPr lang="en-GB" sz="3000" b="1" dirty="0">
                <a:solidFill>
                  <a:prstClr val="black"/>
                </a:solidFill>
                <a:latin typeface="Calibri"/>
              </a:rPr>
              <a:t>Next Steps</a:t>
            </a:r>
          </a:p>
          <a:p>
            <a:pPr marL="428625" indent="-428625" defTabSz="1371600">
              <a:buFont typeface="Arial" panose="020B0604020202020204" pitchFamily="34" charset="0"/>
              <a:buChar char="•"/>
              <a:defRPr/>
            </a:pPr>
            <a:r>
              <a:rPr lang="en-GB" sz="3000" dirty="0">
                <a:solidFill>
                  <a:prstClr val="black"/>
                </a:solidFill>
                <a:latin typeface="Calibri"/>
              </a:rPr>
              <a:t>Currently expecting to go ahead with second stage consultation subject to Council decision on 25</a:t>
            </a:r>
            <a:r>
              <a:rPr lang="en-GB" sz="3000" baseline="30000" dirty="0">
                <a:solidFill>
                  <a:prstClr val="black"/>
                </a:solidFill>
                <a:latin typeface="Calibri"/>
              </a:rPr>
              <a:t>th</a:t>
            </a:r>
            <a:r>
              <a:rPr lang="en-GB" sz="3000" dirty="0">
                <a:solidFill>
                  <a:prstClr val="black"/>
                </a:solidFill>
                <a:latin typeface="Calibri"/>
              </a:rPr>
              <a:t> September. </a:t>
            </a:r>
          </a:p>
          <a:p>
            <a:pPr marL="428625" indent="-428625" defTabSz="1371600">
              <a:buFont typeface="Arial" panose="020B0604020202020204" pitchFamily="34" charset="0"/>
              <a:buChar char="•"/>
              <a:defRPr/>
            </a:pPr>
            <a:endParaRPr lang="en-GB" sz="3000" dirty="0">
              <a:solidFill>
                <a:prstClr val="black"/>
              </a:solidFill>
              <a:latin typeface="Calibri"/>
            </a:endParaRPr>
          </a:p>
          <a:p>
            <a:pPr marL="428625" indent="-428625" defTabSz="1371600">
              <a:buFont typeface="Arial" panose="020B0604020202020204" pitchFamily="34" charset="0"/>
              <a:buChar char="•"/>
              <a:defRPr/>
            </a:pPr>
            <a:r>
              <a:rPr lang="en-GB" sz="3000" dirty="0">
                <a:solidFill>
                  <a:prstClr val="black"/>
                </a:solidFill>
                <a:latin typeface="Calibri"/>
              </a:rPr>
              <a:t>The CGR report will set out the options for consultation with residents.</a:t>
            </a:r>
          </a:p>
          <a:p>
            <a:pPr marL="428625" indent="-428625" defTabSz="1371600">
              <a:buFont typeface="Arial" panose="020B0604020202020204" pitchFamily="34" charset="0"/>
              <a:buChar char="•"/>
              <a:defRPr/>
            </a:pPr>
            <a:endParaRPr lang="en-GB" sz="3000" dirty="0">
              <a:solidFill>
                <a:prstClr val="black"/>
              </a:solidFill>
              <a:latin typeface="Calibri"/>
            </a:endParaRPr>
          </a:p>
          <a:p>
            <a:pPr marL="428625" indent="-428625" defTabSz="1371600">
              <a:buFont typeface="Arial" panose="020B0604020202020204" pitchFamily="34" charset="0"/>
              <a:buChar char="•"/>
              <a:defRPr/>
            </a:pPr>
            <a:r>
              <a:rPr lang="en-GB" sz="3000" dirty="0">
                <a:solidFill>
                  <a:prstClr val="black"/>
                </a:solidFill>
                <a:latin typeface="Calibri"/>
              </a:rPr>
              <a:t>If approved, the 2</a:t>
            </a:r>
            <a:r>
              <a:rPr lang="en-GB" sz="3000" baseline="30000" dirty="0">
                <a:solidFill>
                  <a:prstClr val="black"/>
                </a:solidFill>
                <a:latin typeface="Calibri"/>
              </a:rPr>
              <a:t>nd</a:t>
            </a:r>
            <a:r>
              <a:rPr lang="en-GB" sz="3000" dirty="0">
                <a:solidFill>
                  <a:prstClr val="black"/>
                </a:solidFill>
                <a:latin typeface="Calibri"/>
              </a:rPr>
              <a:t> stage consultation will run from 6 October to 28 November.</a:t>
            </a:r>
          </a:p>
          <a:p>
            <a:pPr marL="428625" indent="-428625" defTabSz="1371600">
              <a:buFont typeface="Arial" panose="020B0604020202020204" pitchFamily="34" charset="0"/>
              <a:buChar char="•"/>
              <a:defRPr/>
            </a:pPr>
            <a:endParaRPr lang="en-GB" sz="3000" dirty="0">
              <a:solidFill>
                <a:prstClr val="black"/>
              </a:solidFill>
              <a:latin typeface="Calibri"/>
            </a:endParaRPr>
          </a:p>
          <a:p>
            <a:pPr marL="428625" indent="-428625" defTabSz="1371600">
              <a:buFont typeface="Arial" panose="020B0604020202020204" pitchFamily="34" charset="0"/>
              <a:buChar char="•"/>
              <a:defRPr/>
            </a:pPr>
            <a:r>
              <a:rPr lang="en-GB" sz="3000" dirty="0">
                <a:solidFill>
                  <a:prstClr val="black"/>
                </a:solidFill>
                <a:latin typeface="Calibri"/>
              </a:rPr>
              <a:t>Council will be asked to make a final decision on the review outcomes before the end of January 2026.</a:t>
            </a:r>
            <a:endParaRPr lang="en-GB" sz="3000" dirty="0">
              <a:solidFill>
                <a:prstClr val="black"/>
              </a:solidFill>
              <a:latin typeface="Aptos" panose="02110004020202020204"/>
            </a:endParaRPr>
          </a:p>
        </p:txBody>
      </p:sp>
    </p:spTree>
    <p:extLst>
      <p:ext uri="{BB962C8B-B14F-4D97-AF65-F5344CB8AC3E}">
        <p14:creationId xmlns:p14="http://schemas.microsoft.com/office/powerpoint/2010/main" val="178918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91028-6300-A995-8585-BE3657FF2890}"/>
              </a:ext>
            </a:extLst>
          </p:cNvPr>
          <p:cNvSpPr>
            <a:spLocks noGrp="1"/>
          </p:cNvSpPr>
          <p:nvPr>
            <p:ph type="title"/>
          </p:nvPr>
        </p:nvSpPr>
        <p:spPr>
          <a:xfrm>
            <a:off x="437225" y="2124489"/>
            <a:ext cx="8706776" cy="2996649"/>
          </a:xfrm>
        </p:spPr>
        <p:txBody>
          <a:bodyPr>
            <a:noAutofit/>
          </a:bodyPr>
          <a:lstStyle/>
          <a:p>
            <a:pPr algn="ctr"/>
            <a:r>
              <a:rPr lang="en-GB" sz="15450" dirty="0"/>
              <a:t>Q</a:t>
            </a:r>
            <a:r>
              <a:rPr lang="en-GB" dirty="0"/>
              <a:t>&amp;</a:t>
            </a:r>
            <a:r>
              <a:rPr lang="en-GB" sz="15450" dirty="0"/>
              <a:t>A</a:t>
            </a:r>
          </a:p>
        </p:txBody>
      </p:sp>
      <p:pic>
        <p:nvPicPr>
          <p:cNvPr id="4" name="Picture 3">
            <a:extLst>
              <a:ext uri="{FF2B5EF4-FFF2-40B4-BE49-F238E27FC236}">
                <a16:creationId xmlns:a16="http://schemas.microsoft.com/office/drawing/2014/main" id="{EA1EA557-E7ED-7AE5-BD59-1E55009010BE}"/>
              </a:ext>
            </a:extLst>
          </p:cNvPr>
          <p:cNvPicPr>
            <a:picLocks noChangeAspect="1"/>
          </p:cNvPicPr>
          <p:nvPr/>
        </p:nvPicPr>
        <p:blipFill>
          <a:blip r:embed="rId2"/>
          <a:stretch>
            <a:fillRect/>
          </a:stretch>
        </p:blipFill>
        <p:spPr>
          <a:xfrm>
            <a:off x="8721586" y="1818935"/>
            <a:ext cx="8509973" cy="7204332"/>
          </a:xfrm>
          <a:prstGeom prst="rect">
            <a:avLst/>
          </a:prstGeom>
          <a:ln>
            <a:noFill/>
          </a:ln>
          <a:effectLst>
            <a:softEdge rad="112500"/>
          </a:effectLst>
        </p:spPr>
      </p:pic>
      <p:sp>
        <p:nvSpPr>
          <p:cNvPr id="5" name="Rectangle 4">
            <a:extLst>
              <a:ext uri="{FF2B5EF4-FFF2-40B4-BE49-F238E27FC236}">
                <a16:creationId xmlns:a16="http://schemas.microsoft.com/office/drawing/2014/main" id="{50BEFFC2-CF96-3757-1EAD-AFEB9B4FC1DF}"/>
              </a:ext>
            </a:extLst>
          </p:cNvPr>
          <p:cNvSpPr/>
          <p:nvPr/>
        </p:nvSpPr>
        <p:spPr>
          <a:xfrm>
            <a:off x="12296634" y="2413905"/>
            <a:ext cx="2161761" cy="5963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Tree>
    <p:extLst>
      <p:ext uri="{BB962C8B-B14F-4D97-AF65-F5344CB8AC3E}">
        <p14:creationId xmlns:p14="http://schemas.microsoft.com/office/powerpoint/2010/main" val="142609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roposal&#10;&#10;AI-generated content may be incorrect.">
            <a:extLst>
              <a:ext uri="{FF2B5EF4-FFF2-40B4-BE49-F238E27FC236}">
                <a16:creationId xmlns:a16="http://schemas.microsoft.com/office/drawing/2014/main" id="{D036C297-CE35-E237-AC39-C57E7899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95877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ne screen shot of a phone&#10;&#10;AI-generated content may be incorrect.">
            <a:extLst>
              <a:ext uri="{FF2B5EF4-FFF2-40B4-BE49-F238E27FC236}">
                <a16:creationId xmlns:a16="http://schemas.microsoft.com/office/drawing/2014/main" id="{D1E89B59-2182-9321-04D6-D51AC8E4E3DF}"/>
              </a:ext>
            </a:extLst>
          </p:cNvPr>
          <p:cNvPicPr>
            <a:picLocks noChangeAspect="1"/>
          </p:cNvPicPr>
          <p:nvPr/>
        </p:nvPicPr>
        <p:blipFill>
          <a:blip r:embed="rId2">
            <a:extLst>
              <a:ext uri="{28A0092B-C50C-407E-A947-70E740481C1C}">
                <a14:useLocalDpi xmlns:a14="http://schemas.microsoft.com/office/drawing/2010/main" val="0"/>
              </a:ext>
            </a:extLst>
          </a:blip>
          <a:srcRect b="39167"/>
          <a:stretch>
            <a:fillRect/>
          </a:stretch>
        </p:blipFill>
        <p:spPr>
          <a:xfrm>
            <a:off x="983867" y="1071563"/>
            <a:ext cx="6633342" cy="6257925"/>
          </a:xfrm>
          <a:prstGeom prst="rect">
            <a:avLst/>
          </a:prstGeom>
        </p:spPr>
      </p:pic>
      <p:pic>
        <p:nvPicPr>
          <p:cNvPr id="11" name="Picture 10">
            <a:extLst>
              <a:ext uri="{FF2B5EF4-FFF2-40B4-BE49-F238E27FC236}">
                <a16:creationId xmlns:a16="http://schemas.microsoft.com/office/drawing/2014/main" id="{190636CF-1721-5A5B-A7AC-A30DC54B861B}"/>
              </a:ext>
            </a:extLst>
          </p:cNvPr>
          <p:cNvPicPr>
            <a:picLocks noChangeAspect="1"/>
          </p:cNvPicPr>
          <p:nvPr/>
        </p:nvPicPr>
        <p:blipFill>
          <a:blip r:embed="rId3"/>
          <a:stretch>
            <a:fillRect/>
          </a:stretch>
        </p:blipFill>
        <p:spPr>
          <a:xfrm>
            <a:off x="8538883" y="3248729"/>
            <a:ext cx="8308862" cy="3557310"/>
          </a:xfrm>
          <a:prstGeom prst="rect">
            <a:avLst/>
          </a:prstGeom>
        </p:spPr>
      </p:pic>
    </p:spTree>
    <p:extLst>
      <p:ext uri="{BB962C8B-B14F-4D97-AF65-F5344CB8AC3E}">
        <p14:creationId xmlns:p14="http://schemas.microsoft.com/office/powerpoint/2010/main" val="962449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B5FFA-F88C-4511-C81E-B0F24FED8B2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36FEC501-20DC-CBE4-59C1-279F9BAFBEAC}"/>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8CE0F1A1-342E-883E-6952-F9C4A1B10129}"/>
              </a:ext>
            </a:extLst>
          </p:cNvPr>
          <p:cNvPicPr>
            <a:picLocks noChangeAspect="1"/>
          </p:cNvPicPr>
          <p:nvPr/>
        </p:nvPicPr>
        <p:blipFill>
          <a:blip r:embed="rId2"/>
          <a:stretch>
            <a:fillRect/>
          </a:stretch>
        </p:blipFill>
        <p:spPr>
          <a:xfrm>
            <a:off x="0" y="497928"/>
            <a:ext cx="18288000" cy="9291144"/>
          </a:xfrm>
          <a:prstGeom prst="rect">
            <a:avLst/>
          </a:prstGeom>
        </p:spPr>
      </p:pic>
    </p:spTree>
    <p:extLst>
      <p:ext uri="{BB962C8B-B14F-4D97-AF65-F5344CB8AC3E}">
        <p14:creationId xmlns:p14="http://schemas.microsoft.com/office/powerpoint/2010/main" val="564982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C5A5C8-FCDA-5337-A436-EDE285C54A5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64F9F35-E936-46A0-970D-867C4B31424E}"/>
              </a:ext>
            </a:extLst>
          </p:cNvPr>
          <p:cNvPicPr>
            <a:picLocks noChangeAspect="1"/>
          </p:cNvPicPr>
          <p:nvPr/>
        </p:nvPicPr>
        <p:blipFill>
          <a:blip r:embed="rId2"/>
          <a:stretch>
            <a:fillRect/>
          </a:stretch>
        </p:blipFill>
        <p:spPr>
          <a:xfrm>
            <a:off x="0" y="664916"/>
            <a:ext cx="18288000" cy="8957169"/>
          </a:xfrm>
          <a:prstGeom prst="rect">
            <a:avLst/>
          </a:prstGeom>
        </p:spPr>
      </p:pic>
    </p:spTree>
    <p:extLst>
      <p:ext uri="{BB962C8B-B14F-4D97-AF65-F5344CB8AC3E}">
        <p14:creationId xmlns:p14="http://schemas.microsoft.com/office/powerpoint/2010/main" val="1559953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F6B56-82C5-3251-ED8E-F4DBCF23B03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5073F53-66A4-A7DF-9632-4A0015AE494D}"/>
              </a:ext>
            </a:extLst>
          </p:cNvPr>
          <p:cNvPicPr>
            <a:picLocks noChangeAspect="1"/>
          </p:cNvPicPr>
          <p:nvPr/>
        </p:nvPicPr>
        <p:blipFill>
          <a:blip r:embed="rId2"/>
          <a:stretch>
            <a:fillRect/>
          </a:stretch>
        </p:blipFill>
        <p:spPr>
          <a:xfrm>
            <a:off x="0" y="723129"/>
            <a:ext cx="18288000" cy="8840742"/>
          </a:xfrm>
          <a:prstGeom prst="rect">
            <a:avLst/>
          </a:prstGeom>
        </p:spPr>
      </p:pic>
    </p:spTree>
    <p:extLst>
      <p:ext uri="{BB962C8B-B14F-4D97-AF65-F5344CB8AC3E}">
        <p14:creationId xmlns:p14="http://schemas.microsoft.com/office/powerpoint/2010/main" val="699230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141F-DC8C-41CC-D7F8-F64B8864483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52D35BA-F7F8-335E-1F1A-573B773E68D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9AD1DFE-8234-51DF-D531-F12F6DBE026F}"/>
              </a:ext>
            </a:extLst>
          </p:cNvPr>
          <p:cNvPicPr>
            <a:picLocks noChangeAspect="1"/>
          </p:cNvPicPr>
          <p:nvPr/>
        </p:nvPicPr>
        <p:blipFill>
          <a:blip r:embed="rId2"/>
          <a:stretch>
            <a:fillRect/>
          </a:stretch>
        </p:blipFill>
        <p:spPr>
          <a:xfrm>
            <a:off x="0" y="701092"/>
            <a:ext cx="18288000" cy="8884817"/>
          </a:xfrm>
          <a:prstGeom prst="rect">
            <a:avLst/>
          </a:prstGeom>
        </p:spPr>
      </p:pic>
    </p:spTree>
    <p:extLst>
      <p:ext uri="{BB962C8B-B14F-4D97-AF65-F5344CB8AC3E}">
        <p14:creationId xmlns:p14="http://schemas.microsoft.com/office/powerpoint/2010/main" val="376170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id="{434EAF93-C96E-B343-8A8B-8CD0BC1A340D}"/>
              </a:ext>
            </a:extLst>
          </p:cNvPr>
          <p:cNvSpPr/>
          <p:nvPr/>
        </p:nvSpPr>
        <p:spPr>
          <a:xfrm>
            <a:off x="-1" y="2530159"/>
            <a:ext cx="17473613" cy="3770630"/>
          </a:xfrm>
          <a:prstGeom prst="round1Rect">
            <a:avLst>
              <a:gd name="adj" fmla="val 44315"/>
            </a:avLst>
          </a:prstGeom>
          <a:solidFill>
            <a:srgbClr val="4597A0"/>
          </a:solidFill>
          <a:ln>
            <a:solidFill>
              <a:srgbClr val="4597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prstClr val="white"/>
              </a:solidFill>
              <a:latin typeface="Calibri"/>
            </a:endParaRPr>
          </a:p>
        </p:txBody>
      </p:sp>
      <p:sp>
        <p:nvSpPr>
          <p:cNvPr id="2" name="Title 1"/>
          <p:cNvSpPr>
            <a:spLocks noGrp="1"/>
          </p:cNvSpPr>
          <p:nvPr>
            <p:ph type="ctrTitle"/>
          </p:nvPr>
        </p:nvSpPr>
        <p:spPr>
          <a:xfrm>
            <a:off x="0" y="3269264"/>
            <a:ext cx="17345025" cy="2205038"/>
          </a:xfrm>
        </p:spPr>
        <p:txBody>
          <a:bodyPr>
            <a:normAutofit/>
          </a:bodyPr>
          <a:lstStyle/>
          <a:p>
            <a:pPr algn="l"/>
            <a:r>
              <a:rPr lang="en-GB" dirty="0"/>
              <a:t>RVS Devolution &amp; LGR Update</a:t>
            </a:r>
            <a:br>
              <a:rPr lang="en-GB" i="1" dirty="0"/>
            </a:br>
            <a:r>
              <a:rPr lang="en-GB" sz="6000" b="0" dirty="0"/>
              <a:t>24</a:t>
            </a:r>
            <a:r>
              <a:rPr lang="en-GB" sz="6000" b="0" baseline="30000" dirty="0"/>
              <a:t>th</a:t>
            </a:r>
            <a:r>
              <a:rPr lang="en-GB" sz="6000" b="0" dirty="0"/>
              <a:t> September 2025</a:t>
            </a:r>
          </a:p>
        </p:txBody>
      </p:sp>
    </p:spTree>
    <p:extLst>
      <p:ext uri="{BB962C8B-B14F-4D97-AF65-F5344CB8AC3E}">
        <p14:creationId xmlns:p14="http://schemas.microsoft.com/office/powerpoint/2010/main" val="1749599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56337-7A87-74DA-84BD-B9AE754327B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3B82FE5-E053-6A22-50BB-A73FA697A86D}"/>
              </a:ext>
            </a:extLst>
          </p:cNvPr>
          <p:cNvPicPr>
            <a:picLocks noChangeAspect="1"/>
          </p:cNvPicPr>
          <p:nvPr/>
        </p:nvPicPr>
        <p:blipFill>
          <a:blip r:embed="rId2"/>
          <a:stretch>
            <a:fillRect/>
          </a:stretch>
        </p:blipFill>
        <p:spPr>
          <a:xfrm>
            <a:off x="0" y="804662"/>
            <a:ext cx="18288000" cy="8677677"/>
          </a:xfrm>
          <a:prstGeom prst="rect">
            <a:avLst/>
          </a:prstGeom>
        </p:spPr>
      </p:pic>
    </p:spTree>
    <p:extLst>
      <p:ext uri="{BB962C8B-B14F-4D97-AF65-F5344CB8AC3E}">
        <p14:creationId xmlns:p14="http://schemas.microsoft.com/office/powerpoint/2010/main" val="3030922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1E6354-593C-E1FB-FBBC-BAB224330284}"/>
              </a:ext>
            </a:extLst>
          </p:cNvPr>
          <p:cNvPicPr>
            <a:picLocks noChangeAspect="1"/>
          </p:cNvPicPr>
          <p:nvPr/>
        </p:nvPicPr>
        <p:blipFill>
          <a:blip r:embed="rId2"/>
          <a:stretch>
            <a:fillRect/>
          </a:stretch>
        </p:blipFill>
        <p:spPr>
          <a:xfrm>
            <a:off x="0" y="847556"/>
            <a:ext cx="18288000" cy="8591889"/>
          </a:xfrm>
          <a:prstGeom prst="rect">
            <a:avLst/>
          </a:prstGeom>
        </p:spPr>
      </p:pic>
    </p:spTree>
    <p:extLst>
      <p:ext uri="{BB962C8B-B14F-4D97-AF65-F5344CB8AC3E}">
        <p14:creationId xmlns:p14="http://schemas.microsoft.com/office/powerpoint/2010/main" val="2220627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33E7B-863B-3818-8EEC-522188D7660A}"/>
              </a:ext>
            </a:extLst>
          </p:cNvPr>
          <p:cNvPicPr>
            <a:picLocks noChangeAspect="1"/>
          </p:cNvPicPr>
          <p:nvPr/>
        </p:nvPicPr>
        <p:blipFill>
          <a:blip r:embed="rId2"/>
          <a:stretch>
            <a:fillRect/>
          </a:stretch>
        </p:blipFill>
        <p:spPr>
          <a:xfrm>
            <a:off x="0" y="619414"/>
            <a:ext cx="18288000" cy="9048173"/>
          </a:xfrm>
          <a:prstGeom prst="rect">
            <a:avLst/>
          </a:prstGeom>
        </p:spPr>
      </p:pic>
    </p:spTree>
    <p:extLst>
      <p:ext uri="{BB962C8B-B14F-4D97-AF65-F5344CB8AC3E}">
        <p14:creationId xmlns:p14="http://schemas.microsoft.com/office/powerpoint/2010/main" val="490418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76E9B-AAA1-13DC-3303-17924D3D0F44}"/>
              </a:ext>
            </a:extLst>
          </p:cNvPr>
          <p:cNvPicPr>
            <a:picLocks noChangeAspect="1"/>
          </p:cNvPicPr>
          <p:nvPr/>
        </p:nvPicPr>
        <p:blipFill>
          <a:blip r:embed="rId2"/>
          <a:stretch>
            <a:fillRect/>
          </a:stretch>
        </p:blipFill>
        <p:spPr>
          <a:xfrm>
            <a:off x="0" y="1039702"/>
            <a:ext cx="18288000" cy="8207597"/>
          </a:xfrm>
          <a:prstGeom prst="rect">
            <a:avLst/>
          </a:prstGeom>
        </p:spPr>
      </p:pic>
    </p:spTree>
    <p:extLst>
      <p:ext uri="{BB962C8B-B14F-4D97-AF65-F5344CB8AC3E}">
        <p14:creationId xmlns:p14="http://schemas.microsoft.com/office/powerpoint/2010/main" val="1512699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02EEF2-56D4-0EC5-AAE8-80D3C8855430}"/>
              </a:ext>
            </a:extLst>
          </p:cNvPr>
          <p:cNvPicPr>
            <a:picLocks noChangeAspect="1"/>
          </p:cNvPicPr>
          <p:nvPr/>
        </p:nvPicPr>
        <p:blipFill>
          <a:blip r:embed="rId2"/>
          <a:stretch>
            <a:fillRect/>
          </a:stretch>
        </p:blipFill>
        <p:spPr>
          <a:xfrm>
            <a:off x="0" y="965925"/>
            <a:ext cx="18288000" cy="8355150"/>
          </a:xfrm>
          <a:prstGeom prst="rect">
            <a:avLst/>
          </a:prstGeom>
        </p:spPr>
      </p:pic>
    </p:spTree>
    <p:extLst>
      <p:ext uri="{BB962C8B-B14F-4D97-AF65-F5344CB8AC3E}">
        <p14:creationId xmlns:p14="http://schemas.microsoft.com/office/powerpoint/2010/main" val="3086537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CC6EF9DB-0488-B235-99F5-DC2A0847FC17}"/>
              </a:ext>
            </a:extLst>
          </p:cNvPr>
          <p:cNvSpPr>
            <a:spLocks noGrp="1"/>
          </p:cNvSpPr>
          <p:nvPr>
            <p:ph type="ctrTitle"/>
          </p:nvPr>
        </p:nvSpPr>
        <p:spPr>
          <a:xfrm>
            <a:off x="1335507" y="960120"/>
            <a:ext cx="5601021" cy="5349240"/>
          </a:xfrm>
        </p:spPr>
        <p:txBody>
          <a:bodyPr anchor="b">
            <a:normAutofit/>
          </a:bodyPr>
          <a:lstStyle/>
          <a:p>
            <a:pPr algn="l"/>
            <a:r>
              <a:rPr lang="en-GB" sz="8100" dirty="0"/>
              <a:t>Volunteer Sector Forum</a:t>
            </a:r>
          </a:p>
        </p:txBody>
      </p:sp>
      <p:sp>
        <p:nvSpPr>
          <p:cNvPr id="3" name="Subtitle 2">
            <a:extLst>
              <a:ext uri="{FF2B5EF4-FFF2-40B4-BE49-F238E27FC236}">
                <a16:creationId xmlns:a16="http://schemas.microsoft.com/office/drawing/2014/main" id="{2287A1E0-E686-7043-6A27-DE2216C35D05}"/>
              </a:ext>
            </a:extLst>
          </p:cNvPr>
          <p:cNvSpPr>
            <a:spLocks noGrp="1"/>
          </p:cNvSpPr>
          <p:nvPr>
            <p:ph type="subTitle" idx="1"/>
          </p:nvPr>
        </p:nvSpPr>
        <p:spPr>
          <a:xfrm>
            <a:off x="1335509" y="6954012"/>
            <a:ext cx="5601021" cy="2359152"/>
          </a:xfrm>
        </p:spPr>
        <p:txBody>
          <a:bodyPr>
            <a:normAutofit/>
          </a:bodyPr>
          <a:lstStyle/>
          <a:p>
            <a:pPr algn="l"/>
            <a:r>
              <a:rPr lang="en-GB" dirty="0"/>
              <a:t>September 2025</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5507" y="661390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pic>
        <p:nvPicPr>
          <p:cNvPr id="7" name="Picture 6">
            <a:extLst>
              <a:ext uri="{FF2B5EF4-FFF2-40B4-BE49-F238E27FC236}">
                <a16:creationId xmlns:a16="http://schemas.microsoft.com/office/drawing/2014/main" id="{72A10059-6747-AB28-85FA-F0BFC5C9A6CF}"/>
              </a:ext>
            </a:extLst>
          </p:cNvPr>
          <p:cNvPicPr>
            <a:picLocks noChangeAspect="1"/>
          </p:cNvPicPr>
          <p:nvPr/>
        </p:nvPicPr>
        <p:blipFill>
          <a:blip r:embed="rId2">
            <a:extLst>
              <a:ext uri="{28A0092B-C50C-407E-A947-70E740481C1C}">
                <a14:useLocalDpi xmlns:a14="http://schemas.microsoft.com/office/drawing/2010/main" val="0"/>
              </a:ext>
            </a:extLst>
          </a:blip>
          <a:srcRect t="302"/>
          <a:stretch>
            <a:fillRect/>
          </a:stretch>
        </p:blipFill>
        <p:spPr>
          <a:xfrm>
            <a:off x="7883095" y="15"/>
            <a:ext cx="10318163" cy="1028698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Slide Number Placeholder 8">
            <a:extLst>
              <a:ext uri="{FF2B5EF4-FFF2-40B4-BE49-F238E27FC236}">
                <a16:creationId xmlns:a16="http://schemas.microsoft.com/office/drawing/2014/main" id="{F6639132-1E4C-F1CD-B58A-2D777998D939}"/>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35</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1117358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9" name="Rectangle 3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1" name="Rectangle 4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43" name="Rectangle 4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45" name="Freeform: Shape 4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Aptos" panose="02110004020202020204"/>
            </a:endParaRPr>
          </a:p>
        </p:txBody>
      </p:sp>
      <p:sp>
        <p:nvSpPr>
          <p:cNvPr id="47" name="Rectangle 4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28A352C0-0C2B-8B44-E68F-CC231F70E0CC}"/>
              </a:ext>
            </a:extLst>
          </p:cNvPr>
          <p:cNvSpPr>
            <a:spLocks noGrp="1"/>
          </p:cNvSpPr>
          <p:nvPr>
            <p:ph type="title"/>
          </p:nvPr>
        </p:nvSpPr>
        <p:spPr>
          <a:xfrm>
            <a:off x="879718" y="2525635"/>
            <a:ext cx="4672898" cy="3594539"/>
          </a:xfrm>
        </p:spPr>
        <p:txBody>
          <a:bodyPr anchor="b">
            <a:normAutofit/>
          </a:bodyPr>
          <a:lstStyle/>
          <a:p>
            <a:pPr algn="r"/>
            <a:r>
              <a:rPr lang="en-GB" sz="6000" b="1" dirty="0">
                <a:solidFill>
                  <a:srgbClr val="FFFFFF"/>
                </a:solidFill>
              </a:rPr>
              <a:t>Silent Storms - Who Are We?</a:t>
            </a:r>
            <a:br>
              <a:rPr lang="en-GB" sz="6000" dirty="0">
                <a:solidFill>
                  <a:srgbClr val="FFFFFF"/>
                </a:solidFill>
              </a:rPr>
            </a:br>
            <a:r>
              <a:rPr lang="en-GB" sz="6000" dirty="0">
                <a:solidFill>
                  <a:srgbClr val="FFFFFF"/>
                </a:solidFill>
              </a:rPr>
              <a:t>	</a:t>
            </a:r>
          </a:p>
        </p:txBody>
      </p:sp>
      <p:graphicFrame>
        <p:nvGraphicFramePr>
          <p:cNvPr id="32" name="Content Placeholder 7">
            <a:extLst>
              <a:ext uri="{FF2B5EF4-FFF2-40B4-BE49-F238E27FC236}">
                <a16:creationId xmlns:a16="http://schemas.microsoft.com/office/drawing/2014/main" id="{7EE243D5-D5B3-3522-BC01-D0C15221ED24}"/>
              </a:ext>
            </a:extLst>
          </p:cNvPr>
          <p:cNvGraphicFramePr>
            <a:graphicFrameLocks noGrp="1"/>
          </p:cNvGraphicFramePr>
          <p:nvPr>
            <p:ph idx="1"/>
          </p:nvPr>
        </p:nvGraphicFramePr>
        <p:xfrm>
          <a:off x="7357579" y="1125660"/>
          <a:ext cx="10000250" cy="818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lide Number Placeholder 10">
            <a:extLst>
              <a:ext uri="{FF2B5EF4-FFF2-40B4-BE49-F238E27FC236}">
                <a16:creationId xmlns:a16="http://schemas.microsoft.com/office/drawing/2014/main" id="{2F6C6854-1A58-764C-96C3-628761CBA8CA}"/>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36</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2115034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69" name="Rectangle 6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8287997" cy="236393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71" name="Rectangle 7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6" y="0"/>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73" name="Rectangle 7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6" y="-7961667"/>
            <a:ext cx="2364669" cy="18288003"/>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2" name="Title 1">
            <a:extLst>
              <a:ext uri="{FF2B5EF4-FFF2-40B4-BE49-F238E27FC236}">
                <a16:creationId xmlns:a16="http://schemas.microsoft.com/office/drawing/2014/main" id="{A530FEDE-AF39-D8F6-FF5E-402F3F2FD100}"/>
              </a:ext>
            </a:extLst>
          </p:cNvPr>
          <p:cNvSpPr>
            <a:spLocks noGrp="1"/>
          </p:cNvSpPr>
          <p:nvPr>
            <p:ph type="title"/>
          </p:nvPr>
        </p:nvSpPr>
        <p:spPr>
          <a:xfrm>
            <a:off x="2057396" y="523298"/>
            <a:ext cx="15066035" cy="1316594"/>
          </a:xfrm>
        </p:spPr>
        <p:txBody>
          <a:bodyPr anchor="ctr">
            <a:normAutofit/>
          </a:bodyPr>
          <a:lstStyle/>
          <a:p>
            <a:r>
              <a:rPr lang="en-GB" sz="5100">
                <a:solidFill>
                  <a:srgbClr val="FFFFFF"/>
                </a:solidFill>
              </a:rPr>
              <a:t>Where have We Come From? What Have We Achieved?</a:t>
            </a:r>
          </a:p>
        </p:txBody>
      </p:sp>
      <p:sp>
        <p:nvSpPr>
          <p:cNvPr id="7" name="Slide Number Placeholder 6">
            <a:extLst>
              <a:ext uri="{FF2B5EF4-FFF2-40B4-BE49-F238E27FC236}">
                <a16:creationId xmlns:a16="http://schemas.microsoft.com/office/drawing/2014/main" id="{0879498A-D013-A622-E61E-02BC38EE6534}"/>
              </a:ext>
            </a:extLst>
          </p:cNvPr>
          <p:cNvSpPr>
            <a:spLocks noGrp="1"/>
          </p:cNvSpPr>
          <p:nvPr>
            <p:ph type="sldNum" sz="quarter" idx="12"/>
          </p:nvPr>
        </p:nvSpPr>
        <p:spPr>
          <a:xfrm>
            <a:off x="17556480" y="9683497"/>
            <a:ext cx="672084" cy="547688"/>
          </a:xfrm>
        </p:spPr>
        <p:txBody>
          <a:bodyPr>
            <a:normAutofit/>
          </a:bodyPr>
          <a:lstStyle/>
          <a:p>
            <a:pPr defTabSz="1371600">
              <a:spcAft>
                <a:spcPts val="900"/>
              </a:spcAft>
            </a:pPr>
            <a:fld id="{E5E85834-E5EF-4EFA-990E-A0AA25A6D72D}" type="slidenum">
              <a:rPr lang="en-GB" sz="1650">
                <a:solidFill>
                  <a:prstClr val="black">
                    <a:lumMod val="50000"/>
                    <a:lumOff val="50000"/>
                  </a:prstClr>
                </a:solidFill>
                <a:latin typeface="Aptos" panose="02110004020202020204"/>
              </a:rPr>
              <a:pPr defTabSz="1371600">
                <a:spcAft>
                  <a:spcPts val="900"/>
                </a:spcAft>
              </a:pPr>
              <a:t>37</a:t>
            </a:fld>
            <a:endParaRPr lang="en-GB" sz="1650">
              <a:solidFill>
                <a:prstClr val="black">
                  <a:lumMod val="50000"/>
                  <a:lumOff val="50000"/>
                </a:prstClr>
              </a:solidFill>
              <a:latin typeface="Aptos" panose="02110004020202020204"/>
            </a:endParaRPr>
          </a:p>
        </p:txBody>
      </p:sp>
      <p:graphicFrame>
        <p:nvGraphicFramePr>
          <p:cNvPr id="27" name="Content Placeholder 2">
            <a:extLst>
              <a:ext uri="{FF2B5EF4-FFF2-40B4-BE49-F238E27FC236}">
                <a16:creationId xmlns:a16="http://schemas.microsoft.com/office/drawing/2014/main" id="{582E3C89-EC4F-36F3-7604-81E732706EA3}"/>
              </a:ext>
            </a:extLst>
          </p:cNvPr>
          <p:cNvGraphicFramePr>
            <a:graphicFrameLocks noGrp="1"/>
          </p:cNvGraphicFramePr>
          <p:nvPr>
            <p:ph idx="1"/>
          </p:nvPr>
        </p:nvGraphicFramePr>
        <p:xfrm>
          <a:off x="966085" y="3168869"/>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3626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C4AB66-6B4E-2553-9C68-2DC4F87CF46D}"/>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4" name="Rectangle 3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8287997" cy="236393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6" y="0"/>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38" name="Rectangle 3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6" y="-7961667"/>
            <a:ext cx="2364669" cy="18288003"/>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2" name="Title 1">
            <a:extLst>
              <a:ext uri="{FF2B5EF4-FFF2-40B4-BE49-F238E27FC236}">
                <a16:creationId xmlns:a16="http://schemas.microsoft.com/office/drawing/2014/main" id="{10054B5A-AC57-D417-FD0A-0721CD71CDB9}"/>
              </a:ext>
            </a:extLst>
          </p:cNvPr>
          <p:cNvSpPr>
            <a:spLocks noGrp="1"/>
          </p:cNvSpPr>
          <p:nvPr>
            <p:ph type="title"/>
          </p:nvPr>
        </p:nvSpPr>
        <p:spPr>
          <a:xfrm>
            <a:off x="2057396" y="523298"/>
            <a:ext cx="15066035" cy="1316594"/>
          </a:xfrm>
        </p:spPr>
        <p:txBody>
          <a:bodyPr anchor="ctr">
            <a:normAutofit/>
          </a:bodyPr>
          <a:lstStyle/>
          <a:p>
            <a:r>
              <a:rPr lang="en-GB" sz="4650" b="1">
                <a:solidFill>
                  <a:srgbClr val="FFFFFF"/>
                </a:solidFill>
              </a:rPr>
              <a:t>Where have We Come From? What Have We Achieved?</a:t>
            </a:r>
          </a:p>
        </p:txBody>
      </p:sp>
      <p:sp>
        <p:nvSpPr>
          <p:cNvPr id="4" name="Slide Number Placeholder 3">
            <a:extLst>
              <a:ext uri="{FF2B5EF4-FFF2-40B4-BE49-F238E27FC236}">
                <a16:creationId xmlns:a16="http://schemas.microsoft.com/office/drawing/2014/main" id="{54D993DA-0C7D-6CC8-4282-59BAFAF7EB2F}"/>
              </a:ext>
            </a:extLst>
          </p:cNvPr>
          <p:cNvSpPr>
            <a:spLocks noGrp="1"/>
          </p:cNvSpPr>
          <p:nvPr>
            <p:ph type="sldNum" sz="quarter" idx="12"/>
          </p:nvPr>
        </p:nvSpPr>
        <p:spPr>
          <a:xfrm>
            <a:off x="17556480" y="9683497"/>
            <a:ext cx="672084" cy="547688"/>
          </a:xfrm>
        </p:spPr>
        <p:txBody>
          <a:bodyPr>
            <a:normAutofit/>
          </a:bodyPr>
          <a:lstStyle/>
          <a:p>
            <a:pPr defTabSz="1371600">
              <a:spcAft>
                <a:spcPts val="900"/>
              </a:spcAft>
            </a:pPr>
            <a:fld id="{E5E85834-E5EF-4EFA-990E-A0AA25A6D72D}" type="slidenum">
              <a:rPr lang="en-GB" sz="1650">
                <a:solidFill>
                  <a:prstClr val="black">
                    <a:lumMod val="50000"/>
                    <a:lumOff val="50000"/>
                  </a:prstClr>
                </a:solidFill>
                <a:latin typeface="Aptos" panose="02110004020202020204"/>
              </a:rPr>
              <a:pPr defTabSz="1371600">
                <a:spcAft>
                  <a:spcPts val="900"/>
                </a:spcAft>
              </a:pPr>
              <a:t>38</a:t>
            </a:fld>
            <a:endParaRPr lang="en-GB" sz="1650">
              <a:solidFill>
                <a:prstClr val="black">
                  <a:lumMod val="50000"/>
                  <a:lumOff val="50000"/>
                </a:prstClr>
              </a:solidFill>
              <a:latin typeface="Aptos" panose="02110004020202020204"/>
            </a:endParaRPr>
          </a:p>
        </p:txBody>
      </p:sp>
      <p:graphicFrame>
        <p:nvGraphicFramePr>
          <p:cNvPr id="27" name="Content Placeholder 2">
            <a:extLst>
              <a:ext uri="{FF2B5EF4-FFF2-40B4-BE49-F238E27FC236}">
                <a16:creationId xmlns:a16="http://schemas.microsoft.com/office/drawing/2014/main" id="{11BC1AB2-917E-89FA-B9B0-355A157FC9DB}"/>
              </a:ext>
            </a:extLst>
          </p:cNvPr>
          <p:cNvGraphicFramePr>
            <a:graphicFrameLocks noGrp="1"/>
          </p:cNvGraphicFramePr>
          <p:nvPr>
            <p:ph idx="1"/>
          </p:nvPr>
        </p:nvGraphicFramePr>
        <p:xfrm>
          <a:off x="966085" y="3168869"/>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7521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24" name="Freeform: Shape 2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Aptos" panose="02110004020202020204"/>
            </a:endParaRPr>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940FB6C6-FA41-C2E2-8A74-1658EFF28CC9}"/>
              </a:ext>
            </a:extLst>
          </p:cNvPr>
          <p:cNvSpPr>
            <a:spLocks noGrp="1"/>
          </p:cNvSpPr>
          <p:nvPr>
            <p:ph type="title"/>
          </p:nvPr>
        </p:nvSpPr>
        <p:spPr>
          <a:xfrm>
            <a:off x="879718" y="2525635"/>
            <a:ext cx="4672898" cy="3594539"/>
          </a:xfrm>
        </p:spPr>
        <p:txBody>
          <a:bodyPr anchor="b">
            <a:normAutofit fontScale="90000"/>
          </a:bodyPr>
          <a:lstStyle/>
          <a:p>
            <a:pPr algn="r"/>
            <a:r>
              <a:rPr lang="en-GB" sz="6000" b="1" dirty="0">
                <a:solidFill>
                  <a:srgbClr val="FFFFFF"/>
                </a:solidFill>
              </a:rPr>
              <a:t>Summary of What We have Achieved in only 11 Months!!</a:t>
            </a:r>
          </a:p>
        </p:txBody>
      </p:sp>
      <p:graphicFrame>
        <p:nvGraphicFramePr>
          <p:cNvPr id="5" name="Content Placeholder 2">
            <a:extLst>
              <a:ext uri="{FF2B5EF4-FFF2-40B4-BE49-F238E27FC236}">
                <a16:creationId xmlns:a16="http://schemas.microsoft.com/office/drawing/2014/main" id="{D08D7868-B198-21CF-763F-D1682E5CB93F}"/>
              </a:ext>
            </a:extLst>
          </p:cNvPr>
          <p:cNvGraphicFramePr>
            <a:graphicFrameLocks noGrp="1"/>
          </p:cNvGraphicFramePr>
          <p:nvPr>
            <p:ph idx="1"/>
          </p:nvPr>
        </p:nvGraphicFramePr>
        <p:xfrm>
          <a:off x="7357579" y="1125660"/>
          <a:ext cx="10000250" cy="818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70531B18-C959-0B09-E92E-0628AEA5FE9B}"/>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39</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297166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FABCB61-6E57-3153-E74A-89A06FFC055B}"/>
              </a:ext>
            </a:extLst>
          </p:cNvPr>
          <p:cNvGraphicFramePr>
            <a:graphicFrameLocks noGrp="1"/>
          </p:cNvGraphicFramePr>
          <p:nvPr/>
        </p:nvGraphicFramePr>
        <p:xfrm>
          <a:off x="887245" y="2011228"/>
          <a:ext cx="15965927" cy="6096000"/>
        </p:xfrm>
        <a:graphic>
          <a:graphicData uri="http://schemas.openxmlformats.org/drawingml/2006/table">
            <a:tbl>
              <a:tblPr firstRow="1" bandRow="1">
                <a:tableStyleId>{2D5ABB26-0587-4C30-8999-92F81FD0307C}</a:tableStyleId>
              </a:tblPr>
              <a:tblGrid>
                <a:gridCol w="15965927">
                  <a:extLst>
                    <a:ext uri="{9D8B030D-6E8A-4147-A177-3AD203B41FA5}">
                      <a16:colId xmlns:a16="http://schemas.microsoft.com/office/drawing/2014/main" val="2284643151"/>
                    </a:ext>
                  </a:extLst>
                </a:gridCol>
              </a:tblGrid>
              <a:tr h="754380">
                <a:tc>
                  <a:txBody>
                    <a:bodyPr/>
                    <a:lstStyle/>
                    <a:p>
                      <a:r>
                        <a:rPr lang="en-GB" sz="4100" b="1" dirty="0">
                          <a:solidFill>
                            <a:schemeClr val="bg1"/>
                          </a:solidFill>
                        </a:rPr>
                        <a:t>Item</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124756447"/>
                  </a:ext>
                </a:extLst>
              </a:tr>
              <a:tr h="754380">
                <a:tc>
                  <a:txBody>
                    <a:bodyPr/>
                    <a:lstStyle/>
                    <a:p>
                      <a:pPr lvl="0">
                        <a:buNone/>
                      </a:pPr>
                      <a:r>
                        <a:rPr lang="en-US" sz="4100" b="1" dirty="0">
                          <a:solidFill>
                            <a:schemeClr val="tx1"/>
                          </a:solidFill>
                        </a:rPr>
                        <a:t>Devolution &amp; LGR Recap</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7819520"/>
                  </a:ext>
                </a:extLst>
              </a:tr>
              <a:tr h="754380">
                <a:tc>
                  <a:txBody>
                    <a:bodyPr/>
                    <a:lstStyle/>
                    <a:p>
                      <a:pPr lvl="0">
                        <a:buNone/>
                      </a:pPr>
                      <a:r>
                        <a:rPr lang="en-US" sz="4100" b="1" dirty="0">
                          <a:solidFill>
                            <a:schemeClr val="tx1"/>
                          </a:solidFill>
                        </a:rPr>
                        <a:t>LGR Process To Date</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7122691"/>
                  </a:ext>
                </a:extLst>
              </a:tr>
              <a:tr h="75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100" b="1" dirty="0">
                          <a:solidFill>
                            <a:schemeClr val="tx1"/>
                          </a:solidFill>
                        </a:rPr>
                        <a:t>Proposal</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5549105"/>
                  </a:ext>
                </a:extLst>
              </a:tr>
              <a:tr h="75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100" b="1" dirty="0">
                          <a:solidFill>
                            <a:schemeClr val="tx1"/>
                          </a:solidFill>
                        </a:rPr>
                        <a:t>Implementation and </a:t>
                      </a:r>
                      <a:r>
                        <a:rPr lang="en-GB" sz="4100" b="1">
                          <a:solidFill>
                            <a:schemeClr val="tx1"/>
                          </a:solidFill>
                        </a:rPr>
                        <a:t>next steps</a:t>
                      </a:r>
                      <a:endParaRPr lang="en-US" sz="4100" b="1" dirty="0">
                        <a:solidFill>
                          <a:schemeClr val="tx1"/>
                        </a:solidFill>
                      </a:endParaRP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8883071"/>
                  </a:ext>
                </a:extLst>
              </a:tr>
              <a:tr h="754380">
                <a:tc>
                  <a:txBody>
                    <a:bodyPr/>
                    <a:lstStyle/>
                    <a:p>
                      <a:pPr lvl="0">
                        <a:buNone/>
                      </a:pPr>
                      <a:r>
                        <a:rPr lang="en-US" sz="4100" b="1" dirty="0">
                          <a:solidFill>
                            <a:schemeClr val="tx1"/>
                          </a:solidFill>
                        </a:rPr>
                        <a:t>Hampshire County Council Proposal</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2943888"/>
                  </a:ext>
                </a:extLst>
              </a:tr>
              <a:tr h="754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100" b="1" dirty="0">
                          <a:solidFill>
                            <a:schemeClr val="tx1"/>
                          </a:solidFill>
                        </a:rPr>
                        <a:t>Community Governance Review</a:t>
                      </a:r>
                    </a:p>
                  </a:txBody>
                  <a:tcPr marL="137160" marR="137160" marT="68580" marB="6858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4841224"/>
                  </a:ext>
                </a:extLst>
              </a:tr>
              <a:tr h="754380">
                <a:tc>
                  <a:txBody>
                    <a:bodyPr/>
                    <a:lstStyle/>
                    <a:p>
                      <a:pPr lvl="0">
                        <a:buNone/>
                      </a:pPr>
                      <a:r>
                        <a:rPr lang="en-GB" sz="4100" b="1" dirty="0">
                          <a:solidFill>
                            <a:schemeClr val="tx1"/>
                          </a:solidFill>
                        </a:rPr>
                        <a:t>Q&amp;A</a:t>
                      </a:r>
                    </a:p>
                  </a:txBody>
                  <a:tcPr marL="137160" marR="137160" marT="68580" marB="68580">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3178640895"/>
                  </a:ext>
                </a:extLst>
              </a:tr>
            </a:tbl>
          </a:graphicData>
        </a:graphic>
      </p:graphicFrame>
      <p:sp>
        <p:nvSpPr>
          <p:cNvPr id="4" name="Rectangle 3">
            <a:extLst>
              <a:ext uri="{FF2B5EF4-FFF2-40B4-BE49-F238E27FC236}">
                <a16:creationId xmlns:a16="http://schemas.microsoft.com/office/drawing/2014/main" id="{5AEF2BC0-3EDE-4468-BEE7-4CFD4750759D}"/>
              </a:ext>
            </a:extLst>
          </p:cNvPr>
          <p:cNvSpPr/>
          <p:nvPr/>
        </p:nvSpPr>
        <p:spPr>
          <a:xfrm>
            <a:off x="283415" y="545820"/>
            <a:ext cx="2816156" cy="969496"/>
          </a:xfrm>
          <a:prstGeom prst="rect">
            <a:avLst/>
          </a:prstGeom>
          <a:noFill/>
        </p:spPr>
        <p:txBody>
          <a:bodyPr wrap="none" lIns="137160" tIns="68580" rIns="137160" bIns="68580" anchor="t">
            <a:spAutoFit/>
          </a:bodyPr>
          <a:lstStyle/>
          <a:p>
            <a:pPr defTabSz="1371600"/>
            <a:r>
              <a:rPr lang="en-GB" sz="5400" b="1">
                <a:ln w="0"/>
                <a:solidFill>
                  <a:prstClr val="black"/>
                </a:solidFill>
                <a:effectLst>
                  <a:outerShdw blurRad="38100" dist="19050" dir="2700000" algn="tl" rotWithShape="0">
                    <a:prstClr val="black">
                      <a:alpha val="40000"/>
                    </a:prstClr>
                  </a:outerShdw>
                </a:effectLst>
                <a:latin typeface="Arial"/>
                <a:cs typeface="Arial"/>
              </a:rPr>
              <a:t>Agenda</a:t>
            </a:r>
          </a:p>
        </p:txBody>
      </p:sp>
    </p:spTree>
    <p:extLst>
      <p:ext uri="{BB962C8B-B14F-4D97-AF65-F5344CB8AC3E}">
        <p14:creationId xmlns:p14="http://schemas.microsoft.com/office/powerpoint/2010/main" val="3729919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8287997" cy="236393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6" y="0"/>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6" y="-7961667"/>
            <a:ext cx="2364669" cy="18288003"/>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2" name="Title 1">
            <a:extLst>
              <a:ext uri="{FF2B5EF4-FFF2-40B4-BE49-F238E27FC236}">
                <a16:creationId xmlns:a16="http://schemas.microsoft.com/office/drawing/2014/main" id="{4E1D2BCC-ACA3-FBF9-FE44-51604466D446}"/>
              </a:ext>
            </a:extLst>
          </p:cNvPr>
          <p:cNvSpPr>
            <a:spLocks noGrp="1"/>
          </p:cNvSpPr>
          <p:nvPr>
            <p:ph type="title"/>
          </p:nvPr>
        </p:nvSpPr>
        <p:spPr>
          <a:xfrm>
            <a:off x="2057396" y="523298"/>
            <a:ext cx="15066035" cy="1316594"/>
          </a:xfrm>
        </p:spPr>
        <p:txBody>
          <a:bodyPr anchor="ctr">
            <a:normAutofit/>
          </a:bodyPr>
          <a:lstStyle/>
          <a:p>
            <a:r>
              <a:rPr lang="en-GB" sz="6000">
                <a:solidFill>
                  <a:srgbClr val="FFFFFF"/>
                </a:solidFill>
              </a:rPr>
              <a:t>Some Fact’s</a:t>
            </a:r>
          </a:p>
        </p:txBody>
      </p:sp>
      <p:graphicFrame>
        <p:nvGraphicFramePr>
          <p:cNvPr id="5" name="Content Placeholder 2">
            <a:extLst>
              <a:ext uri="{FF2B5EF4-FFF2-40B4-BE49-F238E27FC236}">
                <a16:creationId xmlns:a16="http://schemas.microsoft.com/office/drawing/2014/main" id="{202D45F4-8228-0AFD-A70A-61B48908DBDD}"/>
              </a:ext>
            </a:extLst>
          </p:cNvPr>
          <p:cNvGraphicFramePr>
            <a:graphicFrameLocks noGrp="1"/>
          </p:cNvGraphicFramePr>
          <p:nvPr>
            <p:ph idx="1"/>
          </p:nvPr>
        </p:nvGraphicFramePr>
        <p:xfrm>
          <a:off x="966085" y="3168869"/>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B32877F5-C3CA-A3D6-3FDB-EC638BC2A3DD}"/>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40</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3971602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273B39-EBCF-9305-70F5-5C19B29B1C2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CB04C1F-0263-7A4D-E45D-4766316C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1" name="Rectangle 10">
            <a:extLst>
              <a:ext uri="{FF2B5EF4-FFF2-40B4-BE49-F238E27FC236}">
                <a16:creationId xmlns:a16="http://schemas.microsoft.com/office/drawing/2014/main" id="{6ABF3D29-FD7F-558B-61FD-0ABE30A63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8287997" cy="2363933"/>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3" name="Rectangle 12">
            <a:extLst>
              <a:ext uri="{FF2B5EF4-FFF2-40B4-BE49-F238E27FC236}">
                <a16:creationId xmlns:a16="http://schemas.microsoft.com/office/drawing/2014/main" id="{0A2A6536-9BC1-E4C5-14E8-133650EAE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6" y="0"/>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15" name="Rectangle 14">
            <a:extLst>
              <a:ext uri="{FF2B5EF4-FFF2-40B4-BE49-F238E27FC236}">
                <a16:creationId xmlns:a16="http://schemas.microsoft.com/office/drawing/2014/main" id="{66C219D7-A142-622F-CC13-DCB18DB98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61666" y="-7961667"/>
            <a:ext cx="2364669" cy="18288003"/>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sp>
        <p:nvSpPr>
          <p:cNvPr id="2" name="Title 1">
            <a:extLst>
              <a:ext uri="{FF2B5EF4-FFF2-40B4-BE49-F238E27FC236}">
                <a16:creationId xmlns:a16="http://schemas.microsoft.com/office/drawing/2014/main" id="{0EE77189-505E-241C-7F0E-74CF48A32FE4}"/>
              </a:ext>
            </a:extLst>
          </p:cNvPr>
          <p:cNvSpPr>
            <a:spLocks noGrp="1"/>
          </p:cNvSpPr>
          <p:nvPr>
            <p:ph type="title"/>
          </p:nvPr>
        </p:nvSpPr>
        <p:spPr>
          <a:xfrm>
            <a:off x="2057396" y="523298"/>
            <a:ext cx="15066035" cy="1316594"/>
          </a:xfrm>
        </p:spPr>
        <p:txBody>
          <a:bodyPr anchor="ctr">
            <a:normAutofit fontScale="90000"/>
          </a:bodyPr>
          <a:lstStyle/>
          <a:p>
            <a:pPr algn="ctr"/>
            <a:r>
              <a:rPr lang="en-GB" sz="6000" dirty="0">
                <a:solidFill>
                  <a:srgbClr val="FFFFFF"/>
                </a:solidFill>
              </a:rPr>
              <a:t>With this Growth Comes the Need for Structure – This is how we see the organisation as of today</a:t>
            </a:r>
          </a:p>
        </p:txBody>
      </p:sp>
      <p:graphicFrame>
        <p:nvGraphicFramePr>
          <p:cNvPr id="6" name="Content Placeholder 10">
            <a:extLst>
              <a:ext uri="{FF2B5EF4-FFF2-40B4-BE49-F238E27FC236}">
                <a16:creationId xmlns:a16="http://schemas.microsoft.com/office/drawing/2014/main" id="{C1CB0465-8927-95F1-7D43-E0092244BF28}"/>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ED0823B3-ADAD-18BB-08BF-88062851853B}"/>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41</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1018025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2" name="Title 1">
            <a:extLst>
              <a:ext uri="{FF2B5EF4-FFF2-40B4-BE49-F238E27FC236}">
                <a16:creationId xmlns:a16="http://schemas.microsoft.com/office/drawing/2014/main" id="{AB207587-8DE7-3820-7789-555C60F219A8}"/>
              </a:ext>
            </a:extLst>
          </p:cNvPr>
          <p:cNvSpPr>
            <a:spLocks noGrp="1"/>
          </p:cNvSpPr>
          <p:nvPr>
            <p:ph type="title"/>
          </p:nvPr>
        </p:nvSpPr>
        <p:spPr>
          <a:xfrm>
            <a:off x="1261872" y="384048"/>
            <a:ext cx="15759684" cy="1522476"/>
          </a:xfrm>
        </p:spPr>
        <p:txBody>
          <a:bodyPr anchor="b">
            <a:normAutofit/>
          </a:bodyPr>
          <a:lstStyle/>
          <a:p>
            <a:r>
              <a:rPr lang="en-GB" dirty="0"/>
              <a:t>How Will We Fund Our Growth?</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8930" y="2451753"/>
            <a:ext cx="15677388"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61873" y="2307264"/>
            <a:ext cx="2810186" cy="16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CD75705D-C32E-FF26-BCD7-0088559E7680}"/>
              </a:ext>
            </a:extLst>
          </p:cNvPr>
          <p:cNvGraphicFramePr>
            <a:graphicFrameLocks noGrp="1"/>
          </p:cNvGraphicFramePr>
          <p:nvPr>
            <p:ph idx="1"/>
          </p:nvPr>
        </p:nvGraphicFramePr>
        <p:xfrm>
          <a:off x="1257300" y="2889399"/>
          <a:ext cx="15773400" cy="6536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F630C0B-C996-B69D-5746-E558C7F0DAE5}"/>
              </a:ext>
            </a:extLst>
          </p:cNvPr>
          <p:cNvSpPr>
            <a:spLocks noGrp="1"/>
          </p:cNvSpPr>
          <p:nvPr>
            <p:ph type="sldNum" sz="quarter" idx="12"/>
          </p:nvPr>
        </p:nvSpPr>
        <p:spPr/>
        <p:txBody>
          <a:bodyPr/>
          <a:lstStyle/>
          <a:p>
            <a:pPr defTabSz="1371600"/>
            <a:fld id="{E5E85834-E5EF-4EFA-990E-A0AA25A6D72D}" type="slidenum">
              <a:rPr lang="en-GB">
                <a:solidFill>
                  <a:prstClr val="black">
                    <a:tint val="82000"/>
                  </a:prstClr>
                </a:solidFill>
                <a:latin typeface="Aptos" panose="02110004020202020204"/>
              </a:rPr>
              <a:pPr defTabSz="1371600"/>
              <a:t>42</a:t>
            </a:fld>
            <a:endParaRPr lang="en-GB">
              <a:solidFill>
                <a:prstClr val="black">
                  <a:tint val="82000"/>
                </a:prstClr>
              </a:solidFill>
              <a:latin typeface="Aptos" panose="02110004020202020204"/>
            </a:endParaRPr>
          </a:p>
        </p:txBody>
      </p:sp>
    </p:spTree>
    <p:extLst>
      <p:ext uri="{BB962C8B-B14F-4D97-AF65-F5344CB8AC3E}">
        <p14:creationId xmlns:p14="http://schemas.microsoft.com/office/powerpoint/2010/main" val="133943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151583"/>
            <a:ext cx="4532315" cy="2298082"/>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4" name="Slide Number Placeholder 3">
            <a:extLst>
              <a:ext uri="{FF2B5EF4-FFF2-40B4-BE49-F238E27FC236}">
                <a16:creationId xmlns:a16="http://schemas.microsoft.com/office/drawing/2014/main" id="{4CEC6BFD-5028-30EA-A696-C8F652CCA3B8}"/>
              </a:ext>
            </a:extLst>
          </p:cNvPr>
          <p:cNvSpPr>
            <a:spLocks noGrp="1"/>
          </p:cNvSpPr>
          <p:nvPr>
            <p:ph type="sldNum" sz="quarter" idx="12"/>
          </p:nvPr>
        </p:nvSpPr>
        <p:spPr>
          <a:xfrm>
            <a:off x="12915900" y="9534525"/>
            <a:ext cx="4114800" cy="547687"/>
          </a:xfrm>
        </p:spPr>
        <p:txBody>
          <a:bodyPr>
            <a:normAutofit/>
          </a:bodyPr>
          <a:lstStyle/>
          <a:p>
            <a:pPr>
              <a:spcAft>
                <a:spcPts val="600"/>
              </a:spcAft>
            </a:pPr>
            <a:fld id="{E5E85834-E5EF-4EFA-990E-A0AA25A6D72D}" type="slidenum">
              <a:rPr lang="en-GB" smtClean="0"/>
              <a:pPr>
                <a:spcAft>
                  <a:spcPts val="600"/>
                </a:spcAft>
              </a:pPr>
              <a:t>43</a:t>
            </a:fld>
            <a:endParaRPr lang="en-GB"/>
          </a:p>
        </p:txBody>
      </p:sp>
      <p:pic>
        <p:nvPicPr>
          <p:cNvPr id="12" name="Content Placeholder 11" descr="A white rectangular sign with black text and food on it&#10;&#10;AI-generated content may be incorrect.">
            <a:extLst>
              <a:ext uri="{FF2B5EF4-FFF2-40B4-BE49-F238E27FC236}">
                <a16:creationId xmlns:a16="http://schemas.microsoft.com/office/drawing/2014/main" id="{1DB6D118-FC99-41CA-91BF-0F8E8E0FB9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8287997" cy="10286999"/>
          </a:xfrm>
        </p:spPr>
      </p:pic>
    </p:spTree>
    <p:extLst>
      <p:ext uri="{BB962C8B-B14F-4D97-AF65-F5344CB8AC3E}">
        <p14:creationId xmlns:p14="http://schemas.microsoft.com/office/powerpoint/2010/main" val="988859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6476E6-2967-5D51-A6DA-5DE8F4C8F2EB}"/>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849183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90000"/>
                <a:lumOff val="1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4F7FAE-AC1A-4143-B78F-E5A99C43C5C1}"/>
              </a:ext>
            </a:extLst>
          </p:cNvPr>
          <p:cNvSpPr/>
          <p:nvPr/>
        </p:nvSpPr>
        <p:spPr>
          <a:xfrm>
            <a:off x="7332563" y="433158"/>
            <a:ext cx="10424595" cy="3323987"/>
          </a:xfrm>
          <a:prstGeom prst="rect">
            <a:avLst/>
          </a:prstGeom>
        </p:spPr>
        <p:txBody>
          <a:bodyPr wrap="square">
            <a:spAutoFit/>
          </a:bodyPr>
          <a:lstStyle/>
          <a:p>
            <a:pPr algn="ctr" defTabSz="685800"/>
            <a:r>
              <a:rPr lang="en-GB" sz="4200" b="1" dirty="0">
                <a:solidFill>
                  <a:prstClr val="white"/>
                </a:solidFill>
                <a:effectLst>
                  <a:outerShdw blurRad="38100" dist="38100" dir="2700000" algn="tl">
                    <a:srgbClr val="000000">
                      <a:alpha val="43137"/>
                    </a:srgbClr>
                  </a:outerShdw>
                </a:effectLst>
                <a:latin typeface="Aptos" panose="02110004020202020204"/>
              </a:rPr>
              <a:t>Providing youth services to the local</a:t>
            </a:r>
          </a:p>
          <a:p>
            <a:pPr algn="ctr" defTabSz="685800"/>
            <a:r>
              <a:rPr lang="en-GB" sz="4200" b="1" dirty="0">
                <a:solidFill>
                  <a:prstClr val="white"/>
                </a:solidFill>
                <a:effectLst>
                  <a:outerShdw blurRad="38100" dist="38100" dir="2700000" algn="tl">
                    <a:srgbClr val="000000">
                      <a:alpha val="43137"/>
                    </a:srgbClr>
                  </a:outerShdw>
                </a:effectLst>
                <a:latin typeface="Aptos" panose="02110004020202020204"/>
              </a:rPr>
              <a:t>community across the Yateley area</a:t>
            </a:r>
          </a:p>
          <a:p>
            <a:pPr algn="ctr" defTabSz="685800"/>
            <a:endParaRPr lang="en-GB" sz="4200" b="1" dirty="0">
              <a:solidFill>
                <a:prstClr val="white"/>
              </a:solidFill>
              <a:effectLst>
                <a:outerShdw blurRad="38100" dist="38100" dir="2700000" algn="tl">
                  <a:srgbClr val="000000">
                    <a:alpha val="43137"/>
                  </a:srgbClr>
                </a:outerShdw>
              </a:effectLst>
              <a:latin typeface="Aptos" panose="02110004020202020204"/>
            </a:endParaRPr>
          </a:p>
          <a:p>
            <a:pPr algn="ctr" defTabSz="685800"/>
            <a:r>
              <a:rPr lang="en-GB" sz="4200" b="1" dirty="0">
                <a:solidFill>
                  <a:prstClr val="white"/>
                </a:solidFill>
                <a:effectLst>
                  <a:outerShdw blurRad="38100" dist="38100" dir="2700000" algn="tl">
                    <a:srgbClr val="000000">
                      <a:alpha val="43137"/>
                    </a:srgbClr>
                  </a:outerShdw>
                </a:effectLst>
                <a:latin typeface="Aptos" panose="02110004020202020204"/>
              </a:rPr>
              <a:t>https://vision4youth.org.uk </a:t>
            </a:r>
          </a:p>
          <a:p>
            <a:pPr algn="ctr" defTabSz="685800"/>
            <a:endParaRPr lang="en-GB" sz="4200" b="1" dirty="0">
              <a:solidFill>
                <a:prstClr val="white"/>
              </a:solidFill>
              <a:effectLst>
                <a:outerShdw blurRad="38100" dist="38100" dir="2700000" algn="tl">
                  <a:srgbClr val="000000">
                    <a:alpha val="43137"/>
                  </a:srgbClr>
                </a:outerShdw>
              </a:effectLst>
              <a:latin typeface="Aptos" panose="02110004020202020204"/>
            </a:endParaRPr>
          </a:p>
        </p:txBody>
      </p:sp>
      <p:pic>
        <p:nvPicPr>
          <p:cNvPr id="3" name="Picture 2" descr="Logo&#10;&#10;Description automatically generated">
            <a:extLst>
              <a:ext uri="{FF2B5EF4-FFF2-40B4-BE49-F238E27FC236}">
                <a16:creationId xmlns:a16="http://schemas.microsoft.com/office/drawing/2014/main" id="{ECEB330B-81F4-D0EB-B5EE-BF1D2C3A4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43" y="433158"/>
            <a:ext cx="6533636" cy="5444697"/>
          </a:xfrm>
          <a:prstGeom prst="rect">
            <a:avLst/>
          </a:prstGeom>
        </p:spPr>
      </p:pic>
      <p:pic>
        <p:nvPicPr>
          <p:cNvPr id="2" name="Picture 1">
            <a:extLst>
              <a:ext uri="{FF2B5EF4-FFF2-40B4-BE49-F238E27FC236}">
                <a16:creationId xmlns:a16="http://schemas.microsoft.com/office/drawing/2014/main" id="{79467BB1-016B-0C3A-12F5-373D0274E75B}"/>
              </a:ext>
            </a:extLst>
          </p:cNvPr>
          <p:cNvPicPr>
            <a:picLocks noChangeAspect="1"/>
          </p:cNvPicPr>
          <p:nvPr/>
        </p:nvPicPr>
        <p:blipFill>
          <a:blip r:embed="rId3"/>
          <a:stretch>
            <a:fillRect/>
          </a:stretch>
        </p:blipFill>
        <p:spPr>
          <a:xfrm>
            <a:off x="11335189" y="3330679"/>
            <a:ext cx="6533636" cy="6533636"/>
          </a:xfrm>
          <a:prstGeom prst="rect">
            <a:avLst/>
          </a:prstGeom>
        </p:spPr>
      </p:pic>
      <p:sp>
        <p:nvSpPr>
          <p:cNvPr id="5" name="TextBox 4">
            <a:extLst>
              <a:ext uri="{FF2B5EF4-FFF2-40B4-BE49-F238E27FC236}">
                <a16:creationId xmlns:a16="http://schemas.microsoft.com/office/drawing/2014/main" id="{84333DD8-6607-82FF-02B4-4BC55EF5F4A3}"/>
              </a:ext>
            </a:extLst>
          </p:cNvPr>
          <p:cNvSpPr txBox="1"/>
          <p:nvPr/>
        </p:nvSpPr>
        <p:spPr>
          <a:xfrm>
            <a:off x="73641" y="6700832"/>
            <a:ext cx="11261547" cy="2677656"/>
          </a:xfrm>
          <a:prstGeom prst="rect">
            <a:avLst/>
          </a:prstGeom>
          <a:noFill/>
        </p:spPr>
        <p:txBody>
          <a:bodyPr wrap="square" rtlCol="0">
            <a:spAutoFit/>
          </a:bodyPr>
          <a:lstStyle/>
          <a:p>
            <a:pPr algn="ctr" defTabSz="685800"/>
            <a:r>
              <a:rPr lang="en-GB" sz="4200" b="1" dirty="0">
                <a:solidFill>
                  <a:srgbClr val="002060"/>
                </a:solidFill>
                <a:effectLst>
                  <a:outerShdw blurRad="38100" dist="38100" dir="2700000" algn="tl">
                    <a:srgbClr val="000000">
                      <a:alpha val="43137"/>
                    </a:srgbClr>
                  </a:outerShdw>
                </a:effectLst>
                <a:latin typeface="Aptos" panose="02110004020202020204"/>
              </a:rPr>
              <a:t>NEW! </a:t>
            </a:r>
          </a:p>
          <a:p>
            <a:pPr algn="ctr" defTabSz="685800"/>
            <a:r>
              <a:rPr lang="en-GB" sz="4200" b="1" dirty="0">
                <a:solidFill>
                  <a:srgbClr val="002060"/>
                </a:solidFill>
                <a:effectLst>
                  <a:outerShdw blurRad="38100" dist="38100" dir="2700000" algn="tl">
                    <a:srgbClr val="000000">
                      <a:alpha val="43137"/>
                    </a:srgbClr>
                  </a:outerShdw>
                </a:effectLst>
                <a:latin typeface="Aptos" panose="02110004020202020204"/>
              </a:rPr>
              <a:t>We’ve expanded our 1:1 service Youth Social Prescribing into Rushmoor – supporting young people across the borough</a:t>
            </a:r>
          </a:p>
        </p:txBody>
      </p:sp>
    </p:spTree>
    <p:extLst>
      <p:ext uri="{BB962C8B-B14F-4D97-AF65-F5344CB8AC3E}">
        <p14:creationId xmlns:p14="http://schemas.microsoft.com/office/powerpoint/2010/main" val="2314249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everal images of people&#10;&#10;AI-generated content may be incorrect.">
            <a:extLst>
              <a:ext uri="{FF2B5EF4-FFF2-40B4-BE49-F238E27FC236}">
                <a16:creationId xmlns:a16="http://schemas.microsoft.com/office/drawing/2014/main" id="{F3A163A2-F611-179D-51FF-4BB0B2B3AD50}"/>
              </a:ext>
            </a:extLst>
          </p:cNvPr>
          <p:cNvPicPr>
            <a:picLocks noChangeAspect="1"/>
          </p:cNvPicPr>
          <p:nvPr/>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0D6B99D2-B3DA-F757-AFC2-D4443BB3B947}"/>
              </a:ext>
            </a:extLst>
          </p:cNvPr>
          <p:cNvSpPr txBox="1"/>
          <p:nvPr/>
        </p:nvSpPr>
        <p:spPr>
          <a:xfrm>
            <a:off x="982639" y="5799878"/>
            <a:ext cx="9990161" cy="1938992"/>
          </a:xfrm>
          <a:prstGeom prst="rect">
            <a:avLst/>
          </a:prstGeom>
          <a:noFill/>
        </p:spPr>
        <p:txBody>
          <a:bodyPr wrap="square">
            <a:spAutoFit/>
          </a:bodyPr>
          <a:lstStyle/>
          <a:p>
            <a:r>
              <a:rPr lang="en-GB" sz="4000" b="1" i="0" dirty="0">
                <a:solidFill>
                  <a:srgbClr val="000000"/>
                </a:solidFill>
                <a:effectLst/>
                <a:latin typeface="Calibri Light" panose="020F0302020204030204" pitchFamily="34" charset="0"/>
              </a:rPr>
              <a:t>Up next:</a:t>
            </a:r>
          </a:p>
          <a:p>
            <a:r>
              <a:rPr lang="en-GB" sz="4000" b="0" i="0" dirty="0">
                <a:solidFill>
                  <a:srgbClr val="000000"/>
                </a:solidFill>
                <a:effectLst/>
                <a:latin typeface="Calibri Light" panose="020F0302020204030204" pitchFamily="34" charset="0"/>
              </a:rPr>
              <a:t>Hart AGM, followed by Hart &amp; Rushmoor VSF on 8</a:t>
            </a:r>
            <a:r>
              <a:rPr lang="en-GB" sz="4000" b="0" i="0" baseline="30000" dirty="0">
                <a:solidFill>
                  <a:srgbClr val="000000"/>
                </a:solidFill>
                <a:effectLst/>
                <a:latin typeface="Calibri Light" panose="020F0302020204030204" pitchFamily="34" charset="0"/>
              </a:rPr>
              <a:t>th</a:t>
            </a:r>
            <a:r>
              <a:rPr lang="en-GB" sz="4000" b="0" i="0" dirty="0">
                <a:solidFill>
                  <a:srgbClr val="000000"/>
                </a:solidFill>
                <a:effectLst/>
                <a:latin typeface="Calibri Light" panose="020F0302020204030204" pitchFamily="34" charset="0"/>
              </a:rPr>
              <a:t> December 10 – 12.30 at</a:t>
            </a:r>
            <a:r>
              <a:rPr lang="en-GB" sz="4000" dirty="0">
                <a:solidFill>
                  <a:srgbClr val="000000"/>
                </a:solidFill>
                <a:latin typeface="Calibri Light" panose="020F0302020204030204" pitchFamily="34" charset="0"/>
              </a:rPr>
              <a:t> </a:t>
            </a:r>
            <a:r>
              <a:rPr lang="en-GB" sz="4000" b="0" i="0" dirty="0">
                <a:solidFill>
                  <a:srgbClr val="000000"/>
                </a:solidFill>
                <a:effectLst/>
                <a:latin typeface="Calibri Light" panose="020F0302020204030204" pitchFamily="34" charset="0"/>
              </a:rPr>
              <a:t>Hart Civic Offices</a:t>
            </a:r>
            <a:endParaRPr lang="en-GB" sz="4000" dirty="0"/>
          </a:p>
        </p:txBody>
      </p:sp>
      <p:sp>
        <p:nvSpPr>
          <p:cNvPr id="2" name="Rectangle 1">
            <a:extLst>
              <a:ext uri="{FF2B5EF4-FFF2-40B4-BE49-F238E27FC236}">
                <a16:creationId xmlns:a16="http://schemas.microsoft.com/office/drawing/2014/main" id="{10C82BCF-09B2-3B7F-360C-D654B2FC136F}"/>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95208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6D0D-D523-C7C2-B060-E6B925EBF5E8}"/>
            </a:ext>
          </a:extLst>
        </p:cNvPr>
        <p:cNvGrpSpPr/>
        <p:nvPr/>
      </p:nvGrpSpPr>
      <p:grpSpPr>
        <a:xfrm>
          <a:off x="0" y="0"/>
          <a:ext cx="0" cy="0"/>
          <a:chOff x="0" y="0"/>
          <a:chExt cx="0" cy="0"/>
        </a:xfrm>
      </p:grpSpPr>
      <p:pic>
        <p:nvPicPr>
          <p:cNvPr id="4" name="Picture 3" descr="A group of people holding puzzle pieces&#10;&#10;AI-generated content may be incorrect.">
            <a:extLst>
              <a:ext uri="{FF2B5EF4-FFF2-40B4-BE49-F238E27FC236}">
                <a16:creationId xmlns:a16="http://schemas.microsoft.com/office/drawing/2014/main" id="{FD0E6518-CBD6-4FFF-1D63-F0A9A5D1D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30164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F77EEC-D58C-8352-3C4D-0CDA207D30C1}"/>
              </a:ext>
            </a:extLst>
          </p:cNvPr>
          <p:cNvSpPr>
            <a:spLocks noGrp="1"/>
          </p:cNvSpPr>
          <p:nvPr>
            <p:ph sz="half" idx="1"/>
          </p:nvPr>
        </p:nvSpPr>
        <p:spPr>
          <a:xfrm>
            <a:off x="785675" y="1744463"/>
            <a:ext cx="15857771" cy="7257870"/>
          </a:xfrm>
        </p:spPr>
        <p:txBody>
          <a:bodyPr vert="horz" lIns="137160" tIns="68580" rIns="137160" bIns="68580" rtlCol="0" anchor="ctr">
            <a:noAutofit/>
          </a:bodyPr>
          <a:lstStyle/>
          <a:p>
            <a:r>
              <a:rPr lang="en-US" sz="3300">
                <a:cs typeface="Arial"/>
              </a:rPr>
              <a:t>The transfer of central government powers to a more local level</a:t>
            </a:r>
            <a:endParaRPr lang="en-US" sz="3300">
              <a:ea typeface="Calibri"/>
              <a:cs typeface="Arial"/>
            </a:endParaRPr>
          </a:p>
          <a:p>
            <a:pPr lvl="1"/>
            <a:r>
              <a:rPr lang="en-US" sz="3000">
                <a:cs typeface="Arial"/>
              </a:rPr>
              <a:t>Transport</a:t>
            </a:r>
            <a:endParaRPr lang="en-US" sz="3000">
              <a:ea typeface="Calibri"/>
              <a:cs typeface="Arial"/>
            </a:endParaRPr>
          </a:p>
          <a:p>
            <a:pPr lvl="1"/>
            <a:r>
              <a:rPr lang="en-US" sz="3000">
                <a:cs typeface="Arial"/>
              </a:rPr>
              <a:t>Economic development</a:t>
            </a:r>
            <a:endParaRPr lang="en-US" sz="3000">
              <a:ea typeface="Calibri"/>
              <a:cs typeface="Arial"/>
            </a:endParaRPr>
          </a:p>
          <a:p>
            <a:pPr lvl="1"/>
            <a:r>
              <a:rPr lang="en-US" sz="3000">
                <a:cs typeface="Arial"/>
              </a:rPr>
              <a:t>Water &amp; flood defence </a:t>
            </a:r>
            <a:r>
              <a:rPr lang="en-US" sz="3000" err="1">
                <a:cs typeface="Arial"/>
              </a:rPr>
              <a:t>etc</a:t>
            </a:r>
            <a:endParaRPr lang="en-US" sz="3000">
              <a:ea typeface="Calibri"/>
              <a:cs typeface="Arial"/>
            </a:endParaRPr>
          </a:p>
          <a:p>
            <a:r>
              <a:rPr lang="en-US" sz="3300">
                <a:cs typeface="Arial"/>
              </a:rPr>
              <a:t>More extensive in Northern Ireland, Scotland &amp; Wales – In UK Greater Manchester often quoted as successful example (Mayor Andy Burnham)</a:t>
            </a:r>
            <a:endParaRPr lang="en-US" sz="3300">
              <a:ea typeface="Calibri"/>
              <a:cs typeface="Arial"/>
            </a:endParaRPr>
          </a:p>
          <a:p>
            <a:r>
              <a:rPr lang="en-US" sz="3300">
                <a:cs typeface="Arial"/>
              </a:rPr>
              <a:t>Strong desire from this government to devolve more to local authorities to allow greater freedom and flexibility to improve services</a:t>
            </a:r>
            <a:endParaRPr lang="en-US" sz="3300">
              <a:ea typeface="Calibri"/>
              <a:cs typeface="Arial"/>
            </a:endParaRPr>
          </a:p>
        </p:txBody>
      </p:sp>
      <p:sp>
        <p:nvSpPr>
          <p:cNvPr id="6" name="Title 1">
            <a:extLst>
              <a:ext uri="{FF2B5EF4-FFF2-40B4-BE49-F238E27FC236}">
                <a16:creationId xmlns:a16="http://schemas.microsoft.com/office/drawing/2014/main" id="{EC0AF1D1-7DA3-46D4-1AD9-39F460E93817}"/>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US" sz="6000">
                <a:latin typeface="Calibri"/>
              </a:rPr>
              <a:t>Devolution – what is it?</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7681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3406BA-50DC-ADD9-78EA-1ABBF3DAD8BA}"/>
              </a:ext>
            </a:extLst>
          </p:cNvPr>
          <p:cNvSpPr>
            <a:spLocks noGrp="1"/>
          </p:cNvSpPr>
          <p:nvPr>
            <p:ph idx="1"/>
          </p:nvPr>
        </p:nvSpPr>
        <p:spPr/>
        <p:txBody>
          <a:bodyPr vert="horz" lIns="137160" tIns="68580" rIns="137160" bIns="68580" rtlCol="0" anchor="t">
            <a:normAutofit/>
          </a:bodyPr>
          <a:lstStyle/>
          <a:p>
            <a:pPr marL="530543" lvl="1" indent="-514350" defTabSz="1028700">
              <a:spcBef>
                <a:spcPts val="0"/>
              </a:spcBef>
              <a:buFont typeface="Arial" panose="020B0604020202020204" pitchFamily="34" charset="0"/>
              <a:buChar char="•"/>
              <a:defRPr/>
            </a:pPr>
            <a:r>
              <a:rPr lang="en-GB" sz="3600">
                <a:latin typeface="Calibri"/>
                <a:cs typeface="Arial"/>
              </a:rPr>
              <a:t>Hampshire and Solent selected to be part of the Devolution Priority Programme</a:t>
            </a:r>
          </a:p>
          <a:p>
            <a:pPr marL="530543" lvl="1" indent="-514350" defTabSz="1028700">
              <a:spcBef>
                <a:spcPts val="0"/>
              </a:spcBef>
              <a:buFont typeface="Arial" panose="020B0604020202020204" pitchFamily="34" charset="0"/>
              <a:buChar char="•"/>
              <a:defRPr/>
            </a:pPr>
            <a:r>
              <a:rPr lang="en-GB" sz="3600">
                <a:latin typeface="Calibri"/>
                <a:cs typeface="Arial"/>
              </a:rPr>
              <a:t>Initial step c</a:t>
            </a:r>
            <a:r>
              <a:rPr lang="en-GB" sz="3600" err="1">
                <a:latin typeface="Calibri"/>
                <a:cs typeface="Arial"/>
              </a:rPr>
              <a:t>reate</a:t>
            </a:r>
            <a:r>
              <a:rPr lang="en-GB" sz="3600">
                <a:latin typeface="Calibri"/>
                <a:cs typeface="Arial"/>
              </a:rPr>
              <a:t> a Strategic Authority </a:t>
            </a:r>
          </a:p>
          <a:p>
            <a:pPr marL="530543" lvl="1" indent="-514350" defTabSz="1028700">
              <a:spcBef>
                <a:spcPts val="0"/>
              </a:spcBef>
              <a:buFont typeface="Arial" panose="020B0604020202020204" pitchFamily="34" charset="0"/>
              <a:buChar char="•"/>
              <a:defRPr/>
            </a:pPr>
            <a:r>
              <a:rPr lang="en-GB" sz="3600">
                <a:latin typeface="Calibri"/>
                <a:cs typeface="Arial"/>
              </a:rPr>
              <a:t>These new authorities will be led by elected mayors and have responsibilities for strategic issues </a:t>
            </a:r>
            <a:endParaRPr lang="en-GB" sz="3600">
              <a:latin typeface="Calibri"/>
              <a:ea typeface="Calibri"/>
              <a:cs typeface="Arial"/>
            </a:endParaRPr>
          </a:p>
          <a:p>
            <a:pPr marL="530543" lvl="1" indent="-514350" defTabSz="1028700">
              <a:spcBef>
                <a:spcPts val="0"/>
              </a:spcBef>
              <a:buFont typeface="Arial" panose="020B0604020202020204" pitchFamily="34" charset="0"/>
              <a:buChar char="•"/>
              <a:defRPr/>
            </a:pPr>
            <a:endParaRPr lang="en-GB" sz="3600">
              <a:latin typeface="Calibri"/>
              <a:ea typeface="Calibri"/>
            </a:endParaRPr>
          </a:p>
          <a:p>
            <a:pPr marL="530543" lvl="1">
              <a:spcBef>
                <a:spcPts val="0"/>
              </a:spcBef>
            </a:pPr>
            <a:endParaRPr lang="en-GB" sz="3600">
              <a:ea typeface="Calibri"/>
            </a:endParaRPr>
          </a:p>
          <a:p>
            <a:pPr>
              <a:spcBef>
                <a:spcPts val="0"/>
              </a:spcBef>
            </a:pPr>
            <a:endParaRPr lang="en-GB" sz="3600">
              <a:ea typeface="Calibri"/>
            </a:endParaRPr>
          </a:p>
        </p:txBody>
      </p:sp>
      <p:graphicFrame>
        <p:nvGraphicFramePr>
          <p:cNvPr id="5" name="Content Placeholder 2">
            <a:extLst>
              <a:ext uri="{FF2B5EF4-FFF2-40B4-BE49-F238E27FC236}">
                <a16:creationId xmlns:a16="http://schemas.microsoft.com/office/drawing/2014/main" id="{0651C6A9-5F87-B2DC-7B94-3922493E4322}"/>
              </a:ext>
            </a:extLst>
          </p:cNvPr>
          <p:cNvGraphicFramePr>
            <a:graphicFrameLocks/>
          </p:cNvGraphicFramePr>
          <p:nvPr/>
        </p:nvGraphicFramePr>
        <p:xfrm>
          <a:off x="1255645" y="4205189"/>
          <a:ext cx="16391744" cy="6289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94E0500A-D195-8CB2-1453-D393EF57F41D}"/>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cs typeface="Arial"/>
              </a:rPr>
              <a:t>How will Devolution happen in Hampshire?</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944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F537680-68F7-EC2B-583C-56531DD3E27F}"/>
              </a:ext>
            </a:extLst>
          </p:cNvPr>
          <p:cNvGraphicFramePr>
            <a:graphicFrameLocks noGrp="1"/>
          </p:cNvGraphicFramePr>
          <p:nvPr>
            <p:ph idx="1"/>
          </p:nvPr>
        </p:nvGraphicFramePr>
        <p:xfrm>
          <a:off x="265079" y="1918783"/>
          <a:ext cx="17757843" cy="8142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6B759C1B-4CDA-0DE1-2B6D-54C58613FE41}"/>
              </a:ext>
            </a:extLst>
          </p:cNvPr>
          <p:cNvSpPr txBox="1">
            <a:spLocks/>
          </p:cNvSpPr>
          <p:nvPr/>
        </p:nvSpPr>
        <p:spPr>
          <a:xfrm>
            <a:off x="496109" y="189263"/>
            <a:ext cx="15886179" cy="1714500"/>
          </a:xfrm>
          <a:prstGeom prst="rect">
            <a:avLst/>
          </a:prstGeom>
        </p:spPr>
        <p:txBody>
          <a:bodyPr vert="horz" lIns="137160" tIns="68580" rIns="137160" bIns="68580" rtlCol="0" anchor="ctr">
            <a:normAutofit fontScale="92500"/>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rPr>
              <a:t>What responsibilities could an Elected Mayor have?</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91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818E46-BC66-DA6D-B423-FA5898E0B067}"/>
              </a:ext>
            </a:extLst>
          </p:cNvPr>
          <p:cNvSpPr>
            <a:spLocks noGrp="1"/>
          </p:cNvSpPr>
          <p:nvPr>
            <p:ph idx="1"/>
          </p:nvPr>
        </p:nvSpPr>
        <p:spPr>
          <a:xfrm>
            <a:off x="452177" y="1973582"/>
            <a:ext cx="17529350" cy="7901462"/>
          </a:xfrm>
        </p:spPr>
        <p:txBody>
          <a:bodyPr vert="horz" lIns="137160" tIns="68580" rIns="137160" bIns="68580" rtlCol="0" anchor="t">
            <a:normAutofit/>
          </a:bodyPr>
          <a:lstStyle/>
          <a:p>
            <a:pPr marL="616268" lvl="1" indent="-514350">
              <a:spcBef>
                <a:spcPts val="0"/>
              </a:spcBef>
              <a:buFont typeface="Arial" panose="020B0604020202020204" pitchFamily="34" charset="0"/>
              <a:buChar char="•"/>
            </a:pPr>
            <a:r>
              <a:rPr lang="en-GB" sz="3600" dirty="0">
                <a:ea typeface="Calibri"/>
                <a:cs typeface="Calibri"/>
              </a:rPr>
              <a:t>Government has made it clear it wishes to see the end of two-tier working in Local Government. </a:t>
            </a:r>
          </a:p>
          <a:p>
            <a:pPr marL="101918" lvl="1" indent="0">
              <a:spcBef>
                <a:spcPts val="0"/>
              </a:spcBef>
              <a:buNone/>
            </a:pPr>
            <a:endParaRPr lang="en-GB" sz="3600" dirty="0">
              <a:ea typeface="Calibri"/>
              <a:cs typeface="Calibri"/>
            </a:endParaRPr>
          </a:p>
          <a:p>
            <a:pPr marL="616268" lvl="1" indent="-514350">
              <a:spcBef>
                <a:spcPts val="0"/>
              </a:spcBef>
              <a:buFont typeface="Arial" panose="020B0604020202020204" pitchFamily="34" charset="0"/>
              <a:buChar char="•"/>
            </a:pPr>
            <a:r>
              <a:rPr lang="en-GB" sz="3600" dirty="0">
                <a:ea typeface="Calibri"/>
                <a:cs typeface="Calibri"/>
              </a:rPr>
              <a:t>Two-tier is a term used to describe an area with district/borough councils and a county council</a:t>
            </a:r>
          </a:p>
          <a:p>
            <a:pPr marL="1216343" lvl="2" indent="-514350">
              <a:spcBef>
                <a:spcPts val="0"/>
              </a:spcBef>
            </a:pPr>
            <a:r>
              <a:rPr lang="en-GB" sz="3000" dirty="0">
                <a:ea typeface="Calibri"/>
                <a:cs typeface="Calibri"/>
              </a:rPr>
              <a:t>Each has different functions and responsibilities</a:t>
            </a:r>
          </a:p>
          <a:p>
            <a:pPr marL="1216343" lvl="2" indent="-514350">
              <a:spcBef>
                <a:spcPts val="0"/>
              </a:spcBef>
            </a:pPr>
            <a:r>
              <a:rPr lang="en-US" sz="3000" dirty="0">
                <a:ea typeface="Calibri"/>
                <a:cs typeface="Calibri"/>
              </a:rPr>
              <a:t>Numerous examples of where there are inefficiencies between tiers</a:t>
            </a:r>
            <a:endParaRPr lang="en-GB" sz="3000" dirty="0">
              <a:ea typeface="Calibri"/>
              <a:cs typeface="Calibri"/>
            </a:endParaRPr>
          </a:p>
          <a:p>
            <a:pPr marL="616268" lvl="1" indent="-514350">
              <a:spcBef>
                <a:spcPts val="0"/>
              </a:spcBef>
              <a:buFont typeface="Arial" panose="020B0604020202020204" pitchFamily="34" charset="0"/>
              <a:buChar char="•"/>
            </a:pPr>
            <a:endParaRPr lang="en-GB" sz="3600" dirty="0">
              <a:ea typeface="Calibri"/>
              <a:cs typeface="Calibri"/>
            </a:endParaRPr>
          </a:p>
          <a:p>
            <a:pPr marL="616268" lvl="1" indent="-514350">
              <a:spcBef>
                <a:spcPts val="0"/>
              </a:spcBef>
              <a:buFont typeface="Arial" panose="020B0604020202020204" pitchFamily="34" charset="0"/>
              <a:buChar char="•"/>
            </a:pPr>
            <a:r>
              <a:rPr lang="en-GB" sz="3600" dirty="0">
                <a:ea typeface="Calibri"/>
                <a:cs typeface="Calibri"/>
              </a:rPr>
              <a:t>LGR will see the end of district and borough councils, county councils and small unitary councils. </a:t>
            </a:r>
          </a:p>
          <a:p>
            <a:pPr marL="101918" lvl="1" indent="0">
              <a:spcBef>
                <a:spcPts val="0"/>
              </a:spcBef>
              <a:buNone/>
            </a:pPr>
            <a:endParaRPr lang="en-US" sz="3600" dirty="0">
              <a:solidFill>
                <a:srgbClr val="000000"/>
              </a:solidFill>
              <a:ea typeface="Calibri"/>
              <a:cs typeface="Calibri"/>
            </a:endParaRPr>
          </a:p>
          <a:p>
            <a:pPr marL="616268" lvl="1" indent="-514350">
              <a:spcBef>
                <a:spcPts val="0"/>
              </a:spcBef>
              <a:buFont typeface="Arial" panose="020B0604020202020204" pitchFamily="34" charset="0"/>
              <a:buChar char="•"/>
            </a:pPr>
            <a:r>
              <a:rPr lang="en-GB" sz="3600" dirty="0">
                <a:ea typeface="Calibri"/>
                <a:cs typeface="Calibri"/>
              </a:rPr>
              <a:t>In their place will be new ‘larger’ unitary councils – these new councils once ‘vested’ will replace those on the strategic authority which will then become a </a:t>
            </a:r>
            <a:r>
              <a:rPr lang="en-GB" sz="3600" dirty="0"/>
              <a:t>Mayoral County Combined Authority (MCCA).</a:t>
            </a:r>
            <a:endParaRPr lang="en-GB" sz="3600" dirty="0">
              <a:ea typeface="Calibri"/>
              <a:cs typeface="Calibri"/>
            </a:endParaRPr>
          </a:p>
          <a:p>
            <a:pPr marL="616268" lvl="1" indent="-514350">
              <a:spcBef>
                <a:spcPts val="0"/>
              </a:spcBef>
              <a:buFont typeface="Arial" panose="020B0604020202020204" pitchFamily="34" charset="0"/>
              <a:buChar char="•"/>
            </a:pPr>
            <a:endParaRPr lang="en-GB" sz="3600" dirty="0">
              <a:ea typeface="Calibri"/>
              <a:cs typeface="Calibri"/>
            </a:endParaRPr>
          </a:p>
        </p:txBody>
      </p:sp>
      <p:sp>
        <p:nvSpPr>
          <p:cNvPr id="4" name="Title 1">
            <a:extLst>
              <a:ext uri="{FF2B5EF4-FFF2-40B4-BE49-F238E27FC236}">
                <a16:creationId xmlns:a16="http://schemas.microsoft.com/office/drawing/2014/main" id="{688221D4-DBE2-8D06-A8CC-36187BEA0588}"/>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ea typeface="Calibri"/>
                <a:cs typeface="Arial"/>
              </a:rPr>
              <a:t>Local Government Reorganisation</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1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9D81E1-105D-AAE4-D1D0-7242F5162783}"/>
              </a:ext>
            </a:extLst>
          </p:cNvPr>
          <p:cNvSpPr>
            <a:spLocks noGrp="1"/>
          </p:cNvSpPr>
          <p:nvPr>
            <p:ph idx="1"/>
          </p:nvPr>
        </p:nvSpPr>
        <p:spPr/>
        <p:txBody>
          <a:bodyPr vert="horz" lIns="137160" tIns="68580" rIns="137160" bIns="68580" rtlCol="0" anchor="t">
            <a:normAutofit fontScale="85000" lnSpcReduction="20000"/>
          </a:bodyPr>
          <a:lstStyle/>
          <a:p>
            <a:pPr marL="616268" lvl="1" indent="-514350">
              <a:spcBef>
                <a:spcPts val="0"/>
              </a:spcBef>
              <a:buFont typeface="Arial" panose="020B0604020202020204" pitchFamily="34" charset="0"/>
              <a:buChar char="•"/>
            </a:pPr>
            <a:r>
              <a:rPr lang="en-GB" sz="3900" dirty="0">
                <a:ea typeface="Calibri"/>
                <a:cs typeface="Calibri"/>
              </a:rPr>
              <a:t>Interim proposals were submitted on 21</a:t>
            </a:r>
            <a:r>
              <a:rPr lang="en-GB" sz="3900" baseline="30000" dirty="0">
                <a:ea typeface="Calibri"/>
                <a:cs typeface="Calibri"/>
              </a:rPr>
              <a:t>st</a:t>
            </a:r>
            <a:r>
              <a:rPr lang="en-GB" sz="3900" dirty="0">
                <a:ea typeface="Calibri"/>
                <a:cs typeface="Calibri"/>
              </a:rPr>
              <a:t> March </a:t>
            </a:r>
          </a:p>
          <a:p>
            <a:pPr marL="1216343" lvl="2" indent="-514350">
              <a:spcBef>
                <a:spcPts val="0"/>
              </a:spcBef>
            </a:pPr>
            <a:r>
              <a:rPr lang="en-GB" sz="3300" dirty="0">
                <a:ea typeface="Calibri"/>
                <a:cs typeface="Calibri"/>
              </a:rPr>
              <a:t>Supported by all 15 Hampshire Authorities</a:t>
            </a:r>
          </a:p>
          <a:p>
            <a:pPr marL="1216343" lvl="2" indent="-514350">
              <a:spcBef>
                <a:spcPts val="0"/>
              </a:spcBef>
            </a:pPr>
            <a:endParaRPr lang="en-GB" sz="3300" dirty="0">
              <a:ea typeface="Calibri"/>
              <a:cs typeface="Calibri"/>
            </a:endParaRPr>
          </a:p>
          <a:p>
            <a:pPr marL="616268" lvl="1" indent="-514350">
              <a:spcBef>
                <a:spcPts val="0"/>
              </a:spcBef>
              <a:buFont typeface="Arial" panose="020B0604020202020204" pitchFamily="34" charset="0"/>
              <a:buChar char="•"/>
            </a:pPr>
            <a:r>
              <a:rPr lang="en-GB" sz="3900" dirty="0">
                <a:ea typeface="Calibri"/>
                <a:cs typeface="Calibri"/>
              </a:rPr>
              <a:t>Majority of Councils have continued to work together on detailed proposals supported by KPMG</a:t>
            </a:r>
          </a:p>
          <a:p>
            <a:pPr marL="1216343" lvl="2" indent="-514350">
              <a:spcBef>
                <a:spcPts val="0"/>
              </a:spcBef>
            </a:pPr>
            <a:r>
              <a:rPr lang="en-GB" sz="3300" dirty="0">
                <a:ea typeface="Calibri"/>
                <a:cs typeface="Calibri"/>
              </a:rPr>
              <a:t>Hampshire CC and East Hants are working together on alternative proposals (supported by PWC) </a:t>
            </a:r>
          </a:p>
          <a:p>
            <a:pPr marL="1216343" lvl="2" indent="-514350">
              <a:spcBef>
                <a:spcPts val="0"/>
              </a:spcBef>
            </a:pPr>
            <a:r>
              <a:rPr lang="en-GB" sz="3300" dirty="0">
                <a:ea typeface="Calibri"/>
                <a:cs typeface="Calibri"/>
              </a:rPr>
              <a:t>Gosport have withdrawn from the KPMG work but not pursuing their own proposals</a:t>
            </a:r>
          </a:p>
          <a:p>
            <a:pPr marL="1216343" lvl="2" indent="-514350">
              <a:spcBef>
                <a:spcPts val="0"/>
              </a:spcBef>
            </a:pPr>
            <a:r>
              <a:rPr lang="en-GB" sz="3300" dirty="0">
                <a:ea typeface="Calibri"/>
                <a:cs typeface="Calibri"/>
              </a:rPr>
              <a:t>IOW Council Outcome</a:t>
            </a:r>
          </a:p>
          <a:p>
            <a:pPr marL="616268" lvl="1" indent="-514350">
              <a:spcBef>
                <a:spcPts val="0"/>
              </a:spcBef>
              <a:buFont typeface="Arial" panose="020B0604020202020204" pitchFamily="34" charset="0"/>
              <a:buChar char="•"/>
            </a:pPr>
            <a:endParaRPr lang="en-GB" sz="3900" dirty="0">
              <a:ea typeface="Calibri"/>
              <a:cs typeface="Calibri"/>
            </a:endParaRPr>
          </a:p>
          <a:p>
            <a:pPr marL="616268" lvl="1" indent="-514350">
              <a:spcBef>
                <a:spcPts val="0"/>
              </a:spcBef>
              <a:buFont typeface="Arial" panose="020B0604020202020204" pitchFamily="34" charset="0"/>
              <a:buChar char="•"/>
            </a:pPr>
            <a:r>
              <a:rPr lang="en-GB" sz="3900" dirty="0">
                <a:ea typeface="Calibri"/>
                <a:cs typeface="Calibri"/>
              </a:rPr>
              <a:t>Consultation/engagement activity took place over the summer to form part of proposals</a:t>
            </a:r>
          </a:p>
          <a:p>
            <a:pPr marL="616268" lvl="1" indent="-514350">
              <a:spcBef>
                <a:spcPts val="0"/>
              </a:spcBef>
              <a:buFont typeface="Arial" panose="020B0604020202020204" pitchFamily="34" charset="0"/>
              <a:buChar char="•"/>
            </a:pPr>
            <a:endParaRPr lang="en-GB" sz="3900" dirty="0">
              <a:ea typeface="Calibri"/>
              <a:cs typeface="Calibri"/>
            </a:endParaRPr>
          </a:p>
          <a:p>
            <a:pPr marL="616268" lvl="1" indent="-514350">
              <a:spcBef>
                <a:spcPts val="0"/>
              </a:spcBef>
              <a:buFont typeface="Arial" panose="020B0604020202020204" pitchFamily="34" charset="0"/>
              <a:buChar char="•"/>
            </a:pPr>
            <a:r>
              <a:rPr lang="en-GB" sz="3900" dirty="0">
                <a:ea typeface="Calibri"/>
                <a:cs typeface="Calibri"/>
              </a:rPr>
              <a:t>Joint case to Government published 3</a:t>
            </a:r>
            <a:r>
              <a:rPr lang="en-GB" sz="3900" baseline="30000" dirty="0">
                <a:ea typeface="Calibri"/>
                <a:cs typeface="Calibri"/>
              </a:rPr>
              <a:t>rd</a:t>
            </a:r>
            <a:r>
              <a:rPr lang="en-GB" sz="3900" dirty="0">
                <a:ea typeface="Calibri"/>
                <a:cs typeface="Calibri"/>
              </a:rPr>
              <a:t> September</a:t>
            </a:r>
          </a:p>
          <a:p>
            <a:pPr marL="1216343" lvl="2" indent="-514350">
              <a:spcBef>
                <a:spcPts val="0"/>
              </a:spcBef>
            </a:pPr>
            <a:r>
              <a:rPr lang="en-GB" sz="3300" dirty="0">
                <a:ea typeface="Calibri"/>
                <a:cs typeface="Calibri"/>
              </a:rPr>
              <a:t>Report and appendices available on Rushmoor website</a:t>
            </a:r>
          </a:p>
          <a:p>
            <a:pPr marL="616268" lvl="1" indent="-514350">
              <a:spcBef>
                <a:spcPts val="0"/>
              </a:spcBef>
              <a:buFont typeface="Arial" panose="020B0604020202020204" pitchFamily="34" charset="0"/>
              <a:buChar char="•"/>
            </a:pPr>
            <a:endParaRPr lang="en-GB" sz="3900" dirty="0">
              <a:ea typeface="Calibri"/>
              <a:cs typeface="Calibri"/>
            </a:endParaRPr>
          </a:p>
          <a:p>
            <a:pPr marL="616268" lvl="1" indent="-514350">
              <a:spcBef>
                <a:spcPts val="0"/>
              </a:spcBef>
              <a:buFont typeface="Arial" panose="020B0604020202020204" pitchFamily="34" charset="0"/>
              <a:buChar char="•"/>
            </a:pPr>
            <a:r>
              <a:rPr lang="en-GB" sz="3900" dirty="0">
                <a:ea typeface="Calibri"/>
                <a:cs typeface="Calibri"/>
              </a:rPr>
              <a:t>Extraordinary Council 25</a:t>
            </a:r>
            <a:r>
              <a:rPr lang="en-GB" sz="3900" baseline="30000" dirty="0">
                <a:ea typeface="Calibri"/>
                <a:cs typeface="Calibri"/>
              </a:rPr>
              <a:t>th</a:t>
            </a:r>
            <a:r>
              <a:rPr lang="en-GB" sz="3900" dirty="0">
                <a:ea typeface="Calibri"/>
                <a:cs typeface="Calibri"/>
              </a:rPr>
              <a:t> September</a:t>
            </a:r>
          </a:p>
          <a:p>
            <a:pPr marL="616268" lvl="1" indent="-514350">
              <a:spcBef>
                <a:spcPts val="0"/>
              </a:spcBef>
              <a:buFont typeface="Arial" panose="020B0604020202020204" pitchFamily="34" charset="0"/>
              <a:buChar char="•"/>
            </a:pPr>
            <a:endParaRPr lang="en-GB" sz="3900" dirty="0">
              <a:ea typeface="Calibri"/>
              <a:cs typeface="Calibri"/>
            </a:endParaRPr>
          </a:p>
          <a:p>
            <a:pPr marL="616268" lvl="1" indent="-514350">
              <a:spcBef>
                <a:spcPts val="0"/>
              </a:spcBef>
              <a:buFont typeface="Arial" panose="020B0604020202020204" pitchFamily="34" charset="0"/>
              <a:buChar char="•"/>
            </a:pPr>
            <a:r>
              <a:rPr lang="en-GB" sz="3900" dirty="0">
                <a:ea typeface="Calibri"/>
                <a:cs typeface="Calibri"/>
              </a:rPr>
              <a:t>Submission to Government 26th September.</a:t>
            </a:r>
          </a:p>
          <a:p>
            <a:pPr marL="616268" lvl="1" indent="-514350">
              <a:spcBef>
                <a:spcPts val="0"/>
              </a:spcBef>
              <a:buFont typeface="Arial" panose="020B0604020202020204" pitchFamily="34" charset="0"/>
              <a:buChar char="•"/>
            </a:pPr>
            <a:endParaRPr lang="en-GB" sz="3900" dirty="0">
              <a:ea typeface="Calibri"/>
              <a:cs typeface="Calibri"/>
            </a:endParaRPr>
          </a:p>
          <a:p>
            <a:pPr marL="1216343" lvl="2" indent="-514350">
              <a:spcBef>
                <a:spcPts val="0"/>
              </a:spcBef>
            </a:pPr>
            <a:endParaRPr lang="en-GB" sz="3300" dirty="0">
              <a:ea typeface="Calibri"/>
              <a:cs typeface="Calibri"/>
            </a:endParaRPr>
          </a:p>
        </p:txBody>
      </p:sp>
      <p:sp>
        <p:nvSpPr>
          <p:cNvPr id="4" name="Title 1">
            <a:extLst>
              <a:ext uri="{FF2B5EF4-FFF2-40B4-BE49-F238E27FC236}">
                <a16:creationId xmlns:a16="http://schemas.microsoft.com/office/drawing/2014/main" id="{4B3226AF-A9C4-4C5C-EFA5-4DA94E2D0224}"/>
              </a:ext>
            </a:extLst>
          </p:cNvPr>
          <p:cNvSpPr txBox="1">
            <a:spLocks/>
          </p:cNvSpPr>
          <p:nvPr/>
        </p:nvSpPr>
        <p:spPr>
          <a:xfrm>
            <a:off x="496109" y="189263"/>
            <a:ext cx="14037014" cy="1714500"/>
          </a:xfrm>
          <a:prstGeom prst="rect">
            <a:avLst/>
          </a:prstGeom>
        </p:spPr>
        <p:txBody>
          <a:bodyPr vert="horz" lIns="137160" tIns="68580" rIns="137160" bIns="68580" rtlCol="0" anchor="ctr">
            <a:normAutofit/>
          </a:bodyPr>
          <a:lstStyle>
            <a:lvl1pPr algn="ctr" defTabSz="914400" rtl="0" eaLnBrk="1" latinLnBrk="0" hangingPunct="1">
              <a:spcBef>
                <a:spcPct val="0"/>
              </a:spcBef>
              <a:buNone/>
              <a:defRPr sz="4000" b="1" kern="1200">
                <a:solidFill>
                  <a:srgbClr val="282B42"/>
                </a:solidFill>
                <a:effectLst>
                  <a:outerShdw blurRad="38100" dist="38100" dir="2700000" algn="tl">
                    <a:srgbClr val="000000">
                      <a:alpha val="43137"/>
                    </a:srgbClr>
                  </a:outerShdw>
                </a:effectLst>
                <a:latin typeface="+mn-lt"/>
                <a:ea typeface="+mj-ea"/>
                <a:cs typeface="Arial" panose="020B0604020202020204" pitchFamily="34" charset="0"/>
              </a:defRPr>
            </a:lvl1pPr>
          </a:lstStyle>
          <a:p>
            <a:pPr algn="l" defTabSz="1371600">
              <a:defRPr/>
            </a:pPr>
            <a:r>
              <a:rPr lang="en-GB" sz="6000">
                <a:latin typeface="Calibri"/>
                <a:cs typeface="Arial"/>
              </a:rPr>
              <a:t>LGR Process to date</a:t>
            </a:r>
            <a:endParaRPr lang="en-GB" sz="6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4291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blue background.potx  -  AutoRecovered" id="{4DAE7ABB-C683-4F17-A3BA-FD788E06680B}" vid="{655D3389-8EE1-4C03-AB9A-504DC9D0D231}"/>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white background" id="{B5516DBF-B1BB-47C0-8349-362F27A60C95}" vid="{C98C1A69-34D8-4846-ABD9-93F0B56551EC}"/>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7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template white background" id="{B5516DBF-B1BB-47C0-8349-362F27A60C95}" vid="{C98C1A69-34D8-4846-ABD9-93F0B56551E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50980e8-b547-41e0-b27c-988350823d85">
      <Terms xmlns="http://schemas.microsoft.com/office/infopath/2007/PartnerControls"/>
    </lcf76f155ced4ddcb4097134ff3c332f>
    <TaxCatchAll xmlns="915891c8-f4fa-48af-86d4-f47299b4f2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23DAA6733C4B64D92C2003CD2BF9CD9" ma:contentTypeVersion="19" ma:contentTypeDescription="Create a new document." ma:contentTypeScope="" ma:versionID="3d3230134e9cac575ee538883bc5c628">
  <xsd:schema xmlns:xsd="http://www.w3.org/2001/XMLSchema" xmlns:xs="http://www.w3.org/2001/XMLSchema" xmlns:p="http://schemas.microsoft.com/office/2006/metadata/properties" xmlns:ns2="650980e8-b547-41e0-b27c-988350823d85" xmlns:ns3="915891c8-f4fa-48af-86d4-f47299b4f217" targetNamespace="http://schemas.microsoft.com/office/2006/metadata/properties" ma:root="true" ma:fieldsID="fea6c1c8aaabd8e97c98bbddf28dca02" ns2:_="" ns3:_="">
    <xsd:import namespace="650980e8-b547-41e0-b27c-988350823d85"/>
    <xsd:import namespace="915891c8-f4fa-48af-86d4-f47299b4f2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980e8-b547-41e0-b27c-988350823d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ad89ac-8582-43ca-a99f-b2114f03840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5891c8-f4fa-48af-86d4-f47299b4f2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8f0ba83-7f64-4f8a-a4a6-2a0fe67413ec}" ma:internalName="TaxCatchAll" ma:showField="CatchAllData" ma:web="915891c8-f4fa-48af-86d4-f47299b4f2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8F388-47AE-45B8-AA5A-A310C95C6FE5}">
  <ds:schemaRefs>
    <ds:schemaRef ds:uri="http://schemas.openxmlformats.org/package/2006/metadata/core-properties"/>
    <ds:schemaRef ds:uri="http://purl.org/dc/elements/1.1/"/>
    <ds:schemaRef ds:uri="http://purl.org/dc/terms/"/>
    <ds:schemaRef ds:uri="http://schemas.microsoft.com/office/2006/documentManagement/types"/>
    <ds:schemaRef ds:uri="http://purl.org/dc/dcmitype/"/>
    <ds:schemaRef ds:uri="http://schemas.microsoft.com/office/2006/metadata/properties"/>
    <ds:schemaRef ds:uri="915891c8-f4fa-48af-86d4-f47299b4f217"/>
    <ds:schemaRef ds:uri="http://schemas.microsoft.com/office/infopath/2007/PartnerControls"/>
    <ds:schemaRef ds:uri="650980e8-b547-41e0-b27c-988350823d85"/>
    <ds:schemaRef ds:uri="http://www.w3.org/XML/1998/namespace"/>
  </ds:schemaRefs>
</ds:datastoreItem>
</file>

<file path=customXml/itemProps2.xml><?xml version="1.0" encoding="utf-8"?>
<ds:datastoreItem xmlns:ds="http://schemas.openxmlformats.org/officeDocument/2006/customXml" ds:itemID="{49AB1000-1300-44D0-A644-5936D60B6FF3}">
  <ds:schemaRefs>
    <ds:schemaRef ds:uri="http://schemas.microsoft.com/sharepoint/v3/contenttype/forms"/>
  </ds:schemaRefs>
</ds:datastoreItem>
</file>

<file path=customXml/itemProps3.xml><?xml version="1.0" encoding="utf-8"?>
<ds:datastoreItem xmlns:ds="http://schemas.openxmlformats.org/officeDocument/2006/customXml" ds:itemID="{48C5E752-28C8-4EB4-8570-C9C191E5FE53}">
  <ds:schemaRefs>
    <ds:schemaRef ds:uri="650980e8-b547-41e0-b27c-988350823d85"/>
    <ds:schemaRef ds:uri="915891c8-f4fa-48af-86d4-f47299b4f2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321</TotalTime>
  <Words>2154</Words>
  <Application>Microsoft Office PowerPoint</Application>
  <PresentationFormat>Custom</PresentationFormat>
  <Paragraphs>259</Paragraphs>
  <Slides>47</Slides>
  <Notes>10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47</vt:i4>
      </vt:variant>
    </vt:vector>
  </HeadingPairs>
  <TitlesOfParts>
    <vt:vector size="62" baseType="lpstr">
      <vt:lpstr>Arial</vt:lpstr>
      <vt:lpstr>Aptos Display</vt:lpstr>
      <vt:lpstr>Calibri Light</vt:lpstr>
      <vt:lpstr>Aptos</vt:lpstr>
      <vt:lpstr>Wingdings</vt:lpstr>
      <vt:lpstr>Calibri</vt:lpstr>
      <vt:lpstr>KPMG Bold</vt:lpstr>
      <vt:lpstr>Office Theme</vt:lpstr>
      <vt:lpstr>1_Office Theme</vt:lpstr>
      <vt:lpstr>2_Office Theme</vt:lpstr>
      <vt:lpstr>6_Office Theme</vt:lpstr>
      <vt:lpstr>3_Office Theme</vt:lpstr>
      <vt:lpstr>4_Office Theme</vt:lpstr>
      <vt:lpstr>5_Office Theme</vt:lpstr>
      <vt:lpstr>7_Office Theme</vt:lpstr>
      <vt:lpstr>PowerPoint Presentation</vt:lpstr>
      <vt:lpstr>PowerPoint Presentation</vt:lpstr>
      <vt:lpstr>RVS Devolution &amp; LGR Update 24th September 2025</vt:lpstr>
      <vt:lpstr>PowerPoint Presentation</vt:lpstr>
      <vt:lpstr>PowerPoint Presentation</vt:lpstr>
      <vt:lpstr>PowerPoint Presentation</vt:lpstr>
      <vt:lpstr>PowerPoint Presentation</vt:lpstr>
      <vt:lpstr>PowerPoint Presentation</vt:lpstr>
      <vt:lpstr>PowerPoint Presentation</vt:lpstr>
      <vt:lpstr>Proposal published </vt:lpstr>
      <vt:lpstr>PowerPoint Presentation</vt:lpstr>
      <vt:lpstr>PowerPoint Presentation</vt:lpstr>
      <vt:lpstr>Joint Vision </vt:lpstr>
      <vt:lpstr>PowerPoint Presentation</vt:lpstr>
      <vt:lpstr>Proposal overview</vt:lpstr>
      <vt:lpstr>PowerPoint Presentation</vt:lpstr>
      <vt:lpstr>PowerPoint Presentation</vt:lpstr>
      <vt:lpstr>Seven Stages to creating new local government arrangements</vt:lpstr>
      <vt:lpstr>PowerPoint Presentation</vt:lpstr>
      <vt:lpstr>PowerPoint Presentation</vt:lpstr>
      <vt:lpstr>Community Governance Review</vt:lpstr>
      <vt:lpstr>PowerPoint Presentation</vt:lpstr>
      <vt:lpstr>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Volunteer Sector Forum</vt:lpstr>
      <vt:lpstr>Silent Storms - Who Are We?  </vt:lpstr>
      <vt:lpstr>Where have We Come From? What Have We Achieved?</vt:lpstr>
      <vt:lpstr>Where have We Come From? What Have We Achieved?</vt:lpstr>
      <vt:lpstr>Summary of What We have Achieved in only 11 Months!!</vt:lpstr>
      <vt:lpstr>Some Fact’s</vt:lpstr>
      <vt:lpstr>With this Growth Comes the Need for Structure – This is how we see the organisation as of today</vt:lpstr>
      <vt:lpstr>How Will We Fund Our Growth?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Hart and Rushmoor Voluntary Sector Forum</dc:title>
  <cp:lastModifiedBy>Max Bridger</cp:lastModifiedBy>
  <cp:revision>35</cp:revision>
  <dcterms:created xsi:type="dcterms:W3CDTF">2006-08-16T00:00:00Z</dcterms:created>
  <dcterms:modified xsi:type="dcterms:W3CDTF">2025-09-24T11:51:25Z</dcterms:modified>
  <dc:identifier>DAGx0tWBjkU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0x010100823DAA6733C4B64D92C2003CD2BF9CD9</vt:lpwstr>
  </property>
  <property fmtid="{D5CDD505-2E9C-101B-9397-08002B2CF9AE}" pid="3" name="MediaServiceImageTags">
    <vt:lpwstr/>
  </property>
</Properties>
</file>