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8"/>
  </p:notesMasterIdLst>
  <p:sldIdLst>
    <p:sldId id="256" r:id="rId6"/>
    <p:sldId id="258" r:id="rId7"/>
    <p:sldId id="259" r:id="rId8"/>
    <p:sldId id="260" r:id="rId9"/>
    <p:sldId id="267" r:id="rId10"/>
    <p:sldId id="261" r:id="rId11"/>
    <p:sldId id="264" r:id="rId12"/>
    <p:sldId id="265" r:id="rId13"/>
    <p:sldId id="266" r:id="rId14"/>
    <p:sldId id="277" r:id="rId15"/>
    <p:sldId id="270"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son Nicholls" initials="AN" lastIdx="1" clrIdx="0">
    <p:extLst>
      <p:ext uri="{19B8F6BF-5375-455C-9EA6-DF929625EA0E}">
        <p15:presenceInfo xmlns:p15="http://schemas.microsoft.com/office/powerpoint/2012/main" userId="S::alison.nicholls@rushmoor.gov.uk::635a157c-dcfe-4e17-9533-2a147d4c08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EEC3C6-A004-493B-97BE-FD2CDD0FC3E8}" v="350" dt="2021-09-28T15:13:18.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2" autoAdjust="0"/>
    <p:restoredTop sz="61791" autoAdjust="0"/>
  </p:normalViewPr>
  <p:slideViewPr>
    <p:cSldViewPr snapToGrid="0">
      <p:cViewPr varScale="1">
        <p:scale>
          <a:sx n="70" d="100"/>
          <a:sy n="70" d="100"/>
        </p:scale>
        <p:origin x="18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Nicholls" userId="635a157c-dcfe-4e17-9533-2a147d4c0862" providerId="ADAL" clId="{1BEEC3C6-A004-493B-97BE-FD2CDD0FC3E8}"/>
    <pc:docChg chg="undo custSel mod addSld delSld modSld">
      <pc:chgData name="Alison Nicholls" userId="635a157c-dcfe-4e17-9533-2a147d4c0862" providerId="ADAL" clId="{1BEEC3C6-A004-493B-97BE-FD2CDD0FC3E8}" dt="2021-09-28T15:25:27.280" v="5723" actId="20577"/>
      <pc:docMkLst>
        <pc:docMk/>
      </pc:docMkLst>
      <pc:sldChg chg="modSp mod">
        <pc:chgData name="Alison Nicholls" userId="635a157c-dcfe-4e17-9533-2a147d4c0862" providerId="ADAL" clId="{1BEEC3C6-A004-493B-97BE-FD2CDD0FC3E8}" dt="2021-09-27T14:33:57.853" v="2243" actId="20577"/>
        <pc:sldMkLst>
          <pc:docMk/>
          <pc:sldMk cId="109857222" sldId="256"/>
        </pc:sldMkLst>
        <pc:spChg chg="mod">
          <ac:chgData name="Alison Nicholls" userId="635a157c-dcfe-4e17-9533-2a147d4c0862" providerId="ADAL" clId="{1BEEC3C6-A004-493B-97BE-FD2CDD0FC3E8}" dt="2021-09-27T14:33:57.853" v="2243" actId="20577"/>
          <ac:spMkLst>
            <pc:docMk/>
            <pc:sldMk cId="109857222" sldId="256"/>
            <ac:spMk id="2" creationId="{00000000-0000-0000-0000-000000000000}"/>
          </ac:spMkLst>
        </pc:spChg>
      </pc:sldChg>
      <pc:sldChg chg="modSp modNotesTx">
        <pc:chgData name="Alison Nicholls" userId="635a157c-dcfe-4e17-9533-2a147d4c0862" providerId="ADAL" clId="{1BEEC3C6-A004-493B-97BE-FD2CDD0FC3E8}" dt="2021-09-28T14:35:49.842" v="3951" actId="20577"/>
        <pc:sldMkLst>
          <pc:docMk/>
          <pc:sldMk cId="575408028" sldId="258"/>
        </pc:sldMkLst>
        <pc:graphicFrameChg chg="mod">
          <ac:chgData name="Alison Nicholls" userId="635a157c-dcfe-4e17-9533-2a147d4c0862" providerId="ADAL" clId="{1BEEC3C6-A004-493B-97BE-FD2CDD0FC3E8}" dt="2021-09-28T14:20:44.537" v="3490" actId="20577"/>
          <ac:graphicFrameMkLst>
            <pc:docMk/>
            <pc:sldMk cId="575408028" sldId="258"/>
            <ac:graphicFrameMk id="5" creationId="{7DE93934-FDDF-46F2-A6F9-E24F65FED64C}"/>
          </ac:graphicFrameMkLst>
        </pc:graphicFrameChg>
      </pc:sldChg>
      <pc:sldChg chg="modSp modNotesTx">
        <pc:chgData name="Alison Nicholls" userId="635a157c-dcfe-4e17-9533-2a147d4c0862" providerId="ADAL" clId="{1BEEC3C6-A004-493B-97BE-FD2CDD0FC3E8}" dt="2021-09-28T15:25:27.280" v="5723" actId="20577"/>
        <pc:sldMkLst>
          <pc:docMk/>
          <pc:sldMk cId="2379426334" sldId="259"/>
        </pc:sldMkLst>
        <pc:graphicFrameChg chg="mod">
          <ac:chgData name="Alison Nicholls" userId="635a157c-dcfe-4e17-9533-2a147d4c0862" providerId="ADAL" clId="{1BEEC3C6-A004-493B-97BE-FD2CDD0FC3E8}" dt="2021-09-27T13:34:12.882" v="139" actId="20577"/>
          <ac:graphicFrameMkLst>
            <pc:docMk/>
            <pc:sldMk cId="2379426334" sldId="259"/>
            <ac:graphicFrameMk id="5" creationId="{A0EFF0EE-CD07-42CB-A308-BD6F98843321}"/>
          </ac:graphicFrameMkLst>
        </pc:graphicFrameChg>
      </pc:sldChg>
      <pc:sldChg chg="modSp mod modNotesTx">
        <pc:chgData name="Alison Nicholls" userId="635a157c-dcfe-4e17-9533-2a147d4c0862" providerId="ADAL" clId="{1BEEC3C6-A004-493B-97BE-FD2CDD0FC3E8}" dt="2021-09-28T15:02:04.233" v="4410" actId="20577"/>
        <pc:sldMkLst>
          <pc:docMk/>
          <pc:sldMk cId="3494175182" sldId="260"/>
        </pc:sldMkLst>
        <pc:spChg chg="mod">
          <ac:chgData name="Alison Nicholls" userId="635a157c-dcfe-4e17-9533-2a147d4c0862" providerId="ADAL" clId="{1BEEC3C6-A004-493B-97BE-FD2CDD0FC3E8}" dt="2021-09-27T13:34:46.620" v="143" actId="20577"/>
          <ac:spMkLst>
            <pc:docMk/>
            <pc:sldMk cId="3494175182" sldId="260"/>
            <ac:spMk id="30" creationId="{EF68783A-B52A-4A1D-9A73-57919CB80826}"/>
          </ac:spMkLst>
        </pc:spChg>
      </pc:sldChg>
      <pc:sldChg chg="modSp add del mod modNotesTx">
        <pc:chgData name="Alison Nicholls" userId="635a157c-dcfe-4e17-9533-2a147d4c0862" providerId="ADAL" clId="{1BEEC3C6-A004-493B-97BE-FD2CDD0FC3E8}" dt="2021-09-28T15:03:28.342" v="4520" actId="20577"/>
        <pc:sldMkLst>
          <pc:docMk/>
          <pc:sldMk cId="1337632728" sldId="261"/>
        </pc:sldMkLst>
        <pc:spChg chg="mod">
          <ac:chgData name="Alison Nicholls" userId="635a157c-dcfe-4e17-9533-2a147d4c0862" providerId="ADAL" clId="{1BEEC3C6-A004-493B-97BE-FD2CDD0FC3E8}" dt="2021-09-27T13:38:49.947" v="220" actId="20577"/>
          <ac:spMkLst>
            <pc:docMk/>
            <pc:sldMk cId="1337632728" sldId="261"/>
            <ac:spMk id="2" creationId="{70DF00DE-2AEA-4E96-B87A-8FBF03D5C7BC}"/>
          </ac:spMkLst>
        </pc:spChg>
        <pc:spChg chg="mod">
          <ac:chgData name="Alison Nicholls" userId="635a157c-dcfe-4e17-9533-2a147d4c0862" providerId="ADAL" clId="{1BEEC3C6-A004-493B-97BE-FD2CDD0FC3E8}" dt="2021-09-27T13:38:45.060" v="216" actId="255"/>
          <ac:spMkLst>
            <pc:docMk/>
            <pc:sldMk cId="1337632728" sldId="261"/>
            <ac:spMk id="32" creationId="{AD9D59B0-1135-4241-809B-EA5A7EB39146}"/>
          </ac:spMkLst>
        </pc:spChg>
      </pc:sldChg>
      <pc:sldChg chg="del">
        <pc:chgData name="Alison Nicholls" userId="635a157c-dcfe-4e17-9533-2a147d4c0862" providerId="ADAL" clId="{1BEEC3C6-A004-493B-97BE-FD2CDD0FC3E8}" dt="2021-09-27T13:38:54.140" v="221" actId="2696"/>
        <pc:sldMkLst>
          <pc:docMk/>
          <pc:sldMk cId="4283766672" sldId="262"/>
        </pc:sldMkLst>
      </pc:sldChg>
      <pc:sldChg chg="del">
        <pc:chgData name="Alison Nicholls" userId="635a157c-dcfe-4e17-9533-2a147d4c0862" providerId="ADAL" clId="{1BEEC3C6-A004-493B-97BE-FD2CDD0FC3E8}" dt="2021-09-27T13:39:03.567" v="222" actId="2696"/>
        <pc:sldMkLst>
          <pc:docMk/>
          <pc:sldMk cId="1242542759" sldId="263"/>
        </pc:sldMkLst>
      </pc:sldChg>
      <pc:sldChg chg="modSp mod addCm delCm modNotesTx">
        <pc:chgData name="Alison Nicholls" userId="635a157c-dcfe-4e17-9533-2a147d4c0862" providerId="ADAL" clId="{1BEEC3C6-A004-493B-97BE-FD2CDD0FC3E8}" dt="2021-09-28T15:04:24.239" v="4613" actId="20577"/>
        <pc:sldMkLst>
          <pc:docMk/>
          <pc:sldMk cId="2717512076" sldId="264"/>
        </pc:sldMkLst>
        <pc:graphicFrameChg chg="mod">
          <ac:chgData name="Alison Nicholls" userId="635a157c-dcfe-4e17-9533-2a147d4c0862" providerId="ADAL" clId="{1BEEC3C6-A004-493B-97BE-FD2CDD0FC3E8}" dt="2021-09-27T13:46:50.361" v="483"/>
          <ac:graphicFrameMkLst>
            <pc:docMk/>
            <pc:sldMk cId="2717512076" sldId="264"/>
            <ac:graphicFrameMk id="34" creationId="{C6481919-BCC2-4FFB-915B-D7AE681C9428}"/>
          </ac:graphicFrameMkLst>
        </pc:graphicFrameChg>
      </pc:sldChg>
      <pc:sldChg chg="modSp mod modNotesTx">
        <pc:chgData name="Alison Nicholls" userId="635a157c-dcfe-4e17-9533-2a147d4c0862" providerId="ADAL" clId="{1BEEC3C6-A004-493B-97BE-FD2CDD0FC3E8}" dt="2021-09-28T15:05:53.931" v="4786" actId="6549"/>
        <pc:sldMkLst>
          <pc:docMk/>
          <pc:sldMk cId="3444656559" sldId="265"/>
        </pc:sldMkLst>
        <pc:spChg chg="mod">
          <ac:chgData name="Alison Nicholls" userId="635a157c-dcfe-4e17-9533-2a147d4c0862" providerId="ADAL" clId="{1BEEC3C6-A004-493B-97BE-FD2CDD0FC3E8}" dt="2021-09-27T13:48:17.364" v="498" actId="20577"/>
          <ac:spMkLst>
            <pc:docMk/>
            <pc:sldMk cId="3444656559" sldId="265"/>
            <ac:spMk id="3" creationId="{A2A53DFE-89E1-4A26-AC73-619ECAD13BB0}"/>
          </ac:spMkLst>
        </pc:spChg>
      </pc:sldChg>
      <pc:sldChg chg="modNotesTx">
        <pc:chgData name="Alison Nicholls" userId="635a157c-dcfe-4e17-9533-2a147d4c0862" providerId="ADAL" clId="{1BEEC3C6-A004-493B-97BE-FD2CDD0FC3E8}" dt="2021-09-28T15:10:00.358" v="4907" actId="20577"/>
        <pc:sldMkLst>
          <pc:docMk/>
          <pc:sldMk cId="1115425314" sldId="266"/>
        </pc:sldMkLst>
      </pc:sldChg>
      <pc:sldChg chg="modNotesTx">
        <pc:chgData name="Alison Nicholls" userId="635a157c-dcfe-4e17-9533-2a147d4c0862" providerId="ADAL" clId="{1BEEC3C6-A004-493B-97BE-FD2CDD0FC3E8}" dt="2021-09-28T15:02:56.600" v="4504" actId="6549"/>
        <pc:sldMkLst>
          <pc:docMk/>
          <pc:sldMk cId="2422232625" sldId="267"/>
        </pc:sldMkLst>
      </pc:sldChg>
      <pc:sldChg chg="del">
        <pc:chgData name="Alison Nicholls" userId="635a157c-dcfe-4e17-9533-2a147d4c0862" providerId="ADAL" clId="{1BEEC3C6-A004-493B-97BE-FD2CDD0FC3E8}" dt="2021-09-27T13:39:16.637" v="225" actId="2696"/>
        <pc:sldMkLst>
          <pc:docMk/>
          <pc:sldMk cId="3708637542" sldId="268"/>
        </pc:sldMkLst>
      </pc:sldChg>
      <pc:sldChg chg="addSp delSp modSp mod setBg setClrOvrMap modNotesTx">
        <pc:chgData name="Alison Nicholls" userId="635a157c-dcfe-4e17-9533-2a147d4c0862" providerId="ADAL" clId="{1BEEC3C6-A004-493B-97BE-FD2CDD0FC3E8}" dt="2021-09-28T15:13:37.023" v="5420" actId="20577"/>
        <pc:sldMkLst>
          <pc:docMk/>
          <pc:sldMk cId="942148611" sldId="270"/>
        </pc:sldMkLst>
        <pc:spChg chg="mod">
          <ac:chgData name="Alison Nicholls" userId="635a157c-dcfe-4e17-9533-2a147d4c0862" providerId="ADAL" clId="{1BEEC3C6-A004-493B-97BE-FD2CDD0FC3E8}" dt="2021-09-28T14:28:20.302" v="3499" actId="27636"/>
          <ac:spMkLst>
            <pc:docMk/>
            <pc:sldMk cId="942148611" sldId="270"/>
            <ac:spMk id="2" creationId="{CE3EC71A-78AC-4482-9BD7-C8920BE9D500}"/>
          </ac:spMkLst>
        </pc:spChg>
        <pc:spChg chg="add del mod">
          <ac:chgData name="Alison Nicholls" userId="635a157c-dcfe-4e17-9533-2a147d4c0862" providerId="ADAL" clId="{1BEEC3C6-A004-493B-97BE-FD2CDD0FC3E8}" dt="2021-09-27T14:14:27.889" v="1245" actId="26606"/>
          <ac:spMkLst>
            <pc:docMk/>
            <pc:sldMk cId="942148611" sldId="270"/>
            <ac:spMk id="3" creationId="{68B6DC0D-653C-45AF-9C1E-3F9EDDCC179F}"/>
          </ac:spMkLst>
        </pc:spChg>
        <pc:spChg chg="del">
          <ac:chgData name="Alison Nicholls" userId="635a157c-dcfe-4e17-9533-2a147d4c0862" providerId="ADAL" clId="{1BEEC3C6-A004-493B-97BE-FD2CDD0FC3E8}" dt="2021-09-27T14:10:42.163" v="950" actId="478"/>
          <ac:spMkLst>
            <pc:docMk/>
            <pc:sldMk cId="942148611" sldId="270"/>
            <ac:spMk id="6" creationId="{6F557D65-0B8C-4BC5-8664-490C71EEE3B1}"/>
          </ac:spMkLst>
        </pc:spChg>
        <pc:spChg chg="del">
          <ac:chgData name="Alison Nicholls" userId="635a157c-dcfe-4e17-9533-2a147d4c0862" providerId="ADAL" clId="{1BEEC3C6-A004-493B-97BE-FD2CDD0FC3E8}" dt="2021-09-27T14:10:40.289" v="949" actId="478"/>
          <ac:spMkLst>
            <pc:docMk/>
            <pc:sldMk cId="942148611" sldId="270"/>
            <ac:spMk id="9" creationId="{73DEEE60-8917-4385-9146-A383DD0A40E4}"/>
          </ac:spMkLst>
        </pc:spChg>
        <pc:spChg chg="add del">
          <ac:chgData name="Alison Nicholls" userId="635a157c-dcfe-4e17-9533-2a147d4c0862" providerId="ADAL" clId="{1BEEC3C6-A004-493B-97BE-FD2CDD0FC3E8}" dt="2021-09-27T14:14:27.889" v="1245" actId="26606"/>
          <ac:spMkLst>
            <pc:docMk/>
            <pc:sldMk cId="942148611" sldId="270"/>
            <ac:spMk id="38" creationId="{D2B783EE-0239-4717-BBEA-8C9EAC61C824}"/>
          </ac:spMkLst>
        </pc:spChg>
        <pc:spChg chg="add del">
          <ac:chgData name="Alison Nicholls" userId="635a157c-dcfe-4e17-9533-2a147d4c0862" providerId="ADAL" clId="{1BEEC3C6-A004-493B-97BE-FD2CDD0FC3E8}" dt="2021-09-27T14:14:27.889" v="1245" actId="26606"/>
          <ac:spMkLst>
            <pc:docMk/>
            <pc:sldMk cId="942148611" sldId="270"/>
            <ac:spMk id="39" creationId="{A7B99495-F43F-4D80-A44F-2CB4764EB90B}"/>
          </ac:spMkLst>
        </pc:spChg>
        <pc:spChg chg="add del">
          <ac:chgData name="Alison Nicholls" userId="635a157c-dcfe-4e17-9533-2a147d4c0862" providerId="ADAL" clId="{1BEEC3C6-A004-493B-97BE-FD2CDD0FC3E8}" dt="2021-09-27T14:14:27.889" v="1245" actId="26606"/>
          <ac:spMkLst>
            <pc:docMk/>
            <pc:sldMk cId="942148611" sldId="270"/>
            <ac:spMk id="40" creationId="{70BEB1E7-2F88-40BC-B73D-42E5B6F80BFC}"/>
          </ac:spMkLst>
        </pc:spChg>
        <pc:spChg chg="add del">
          <ac:chgData name="Alison Nicholls" userId="635a157c-dcfe-4e17-9533-2a147d4c0862" providerId="ADAL" clId="{1BEEC3C6-A004-493B-97BE-FD2CDD0FC3E8}" dt="2021-09-27T14:13:23.563" v="1214" actId="26606"/>
          <ac:spMkLst>
            <pc:docMk/>
            <pc:sldMk cId="942148611" sldId="270"/>
            <ac:spMk id="45" creationId="{907EF6B7-1338-4443-8C46-6A318D952DFD}"/>
          </ac:spMkLst>
        </pc:spChg>
        <pc:spChg chg="add del">
          <ac:chgData name="Alison Nicholls" userId="635a157c-dcfe-4e17-9533-2a147d4c0862" providerId="ADAL" clId="{1BEEC3C6-A004-493B-97BE-FD2CDD0FC3E8}" dt="2021-09-27T14:13:05.147" v="1210" actId="26606"/>
          <ac:spMkLst>
            <pc:docMk/>
            <pc:sldMk cId="942148611" sldId="270"/>
            <ac:spMk id="46" creationId="{2B566528-1B12-4246-9431-5C2D7D081168}"/>
          </ac:spMkLst>
        </pc:spChg>
        <pc:spChg chg="add del">
          <ac:chgData name="Alison Nicholls" userId="635a157c-dcfe-4e17-9533-2a147d4c0862" providerId="ADAL" clId="{1BEEC3C6-A004-493B-97BE-FD2CDD0FC3E8}" dt="2021-09-27T14:13:23.563" v="1214" actId="26606"/>
          <ac:spMkLst>
            <pc:docMk/>
            <pc:sldMk cId="942148611" sldId="270"/>
            <ac:spMk id="47" creationId="{DAAE4CDD-124C-4DCF-9584-B6033B545DD5}"/>
          </ac:spMkLst>
        </pc:spChg>
        <pc:spChg chg="add del">
          <ac:chgData name="Alison Nicholls" userId="635a157c-dcfe-4e17-9533-2a147d4c0862" providerId="ADAL" clId="{1BEEC3C6-A004-493B-97BE-FD2CDD0FC3E8}" dt="2021-09-27T14:13:05.147" v="1210" actId="26606"/>
          <ac:spMkLst>
            <pc:docMk/>
            <pc:sldMk cId="942148611" sldId="270"/>
            <ac:spMk id="48" creationId="{2E80C965-DB6D-4F81-9E9E-B027384D0BD6}"/>
          </ac:spMkLst>
        </pc:spChg>
        <pc:spChg chg="add del">
          <ac:chgData name="Alison Nicholls" userId="635a157c-dcfe-4e17-9533-2a147d4c0862" providerId="ADAL" clId="{1BEEC3C6-A004-493B-97BE-FD2CDD0FC3E8}" dt="2021-09-27T14:13:23.563" v="1214" actId="26606"/>
          <ac:spMkLst>
            <pc:docMk/>
            <pc:sldMk cId="942148611" sldId="270"/>
            <ac:spMk id="49" creationId="{081E4A58-353D-44AE-B2FC-2A74E2E400F7}"/>
          </ac:spMkLst>
        </pc:spChg>
        <pc:spChg chg="add del">
          <ac:chgData name="Alison Nicholls" userId="635a157c-dcfe-4e17-9533-2a147d4c0862" providerId="ADAL" clId="{1BEEC3C6-A004-493B-97BE-FD2CDD0FC3E8}" dt="2021-09-27T14:13:05.147" v="1210" actId="26606"/>
          <ac:spMkLst>
            <pc:docMk/>
            <pc:sldMk cId="942148611" sldId="270"/>
            <ac:spMk id="50" creationId="{A580F890-B085-4E95-96AA-55AEBEC5CE6E}"/>
          </ac:spMkLst>
        </pc:spChg>
        <pc:spChg chg="add del">
          <ac:chgData name="Alison Nicholls" userId="635a157c-dcfe-4e17-9533-2a147d4c0862" providerId="ADAL" clId="{1BEEC3C6-A004-493B-97BE-FD2CDD0FC3E8}" dt="2021-09-27T14:14:08.709" v="1238" actId="26606"/>
          <ac:spMkLst>
            <pc:docMk/>
            <pc:sldMk cId="942148611" sldId="270"/>
            <ac:spMk id="51" creationId="{D3F51FEB-38FB-4F6C-9F7B-2F2AFAB65463}"/>
          </ac:spMkLst>
        </pc:spChg>
        <pc:spChg chg="add del">
          <ac:chgData name="Alison Nicholls" userId="635a157c-dcfe-4e17-9533-2a147d4c0862" providerId="ADAL" clId="{1BEEC3C6-A004-493B-97BE-FD2CDD0FC3E8}" dt="2021-09-27T14:13:05.147" v="1210" actId="26606"/>
          <ac:spMkLst>
            <pc:docMk/>
            <pc:sldMk cId="942148611" sldId="270"/>
            <ac:spMk id="52" creationId="{D3F51FEB-38FB-4F6C-9F7B-2F2AFAB65463}"/>
          </ac:spMkLst>
        </pc:spChg>
        <pc:spChg chg="add del">
          <ac:chgData name="Alison Nicholls" userId="635a157c-dcfe-4e17-9533-2a147d4c0862" providerId="ADAL" clId="{1BEEC3C6-A004-493B-97BE-FD2CDD0FC3E8}" dt="2021-09-27T14:14:08.709" v="1238" actId="26606"/>
          <ac:spMkLst>
            <pc:docMk/>
            <pc:sldMk cId="942148611" sldId="270"/>
            <ac:spMk id="53" creationId="{1E547BA6-BAE0-43BB-A7CA-60F69CE252F0}"/>
          </ac:spMkLst>
        </pc:spChg>
        <pc:spChg chg="add del">
          <ac:chgData name="Alison Nicholls" userId="635a157c-dcfe-4e17-9533-2a147d4c0862" providerId="ADAL" clId="{1BEEC3C6-A004-493B-97BE-FD2CDD0FC3E8}" dt="2021-09-27T14:13:05.147" v="1210" actId="26606"/>
          <ac:spMkLst>
            <pc:docMk/>
            <pc:sldMk cId="942148611" sldId="270"/>
            <ac:spMk id="54" creationId="{1E547BA6-BAE0-43BB-A7CA-60F69CE252F0}"/>
          </ac:spMkLst>
        </pc:spChg>
        <pc:spChg chg="add del">
          <ac:chgData name="Alison Nicholls" userId="635a157c-dcfe-4e17-9533-2a147d4c0862" providerId="ADAL" clId="{1BEEC3C6-A004-493B-97BE-FD2CDD0FC3E8}" dt="2021-09-27T14:14:27.864" v="1244" actId="26606"/>
          <ac:spMkLst>
            <pc:docMk/>
            <pc:sldMk cId="942148611" sldId="270"/>
            <ac:spMk id="55" creationId="{9E914C83-E0D8-4953-92D5-169D28CB43AE}"/>
          </ac:spMkLst>
        </pc:spChg>
        <pc:spChg chg="add del">
          <ac:chgData name="Alison Nicholls" userId="635a157c-dcfe-4e17-9533-2a147d4c0862" providerId="ADAL" clId="{1BEEC3C6-A004-493B-97BE-FD2CDD0FC3E8}" dt="2021-09-27T14:13:12.882" v="1212" actId="26606"/>
          <ac:spMkLst>
            <pc:docMk/>
            <pc:sldMk cId="942148611" sldId="270"/>
            <ac:spMk id="56" creationId="{3A5B4632-C963-4296-86F0-79AA9EA5AE98}"/>
          </ac:spMkLst>
        </pc:spChg>
        <pc:spChg chg="add del">
          <ac:chgData name="Alison Nicholls" userId="635a157c-dcfe-4e17-9533-2a147d4c0862" providerId="ADAL" clId="{1BEEC3C6-A004-493B-97BE-FD2CDD0FC3E8}" dt="2021-09-27T14:13:23.563" v="1214" actId="26606"/>
          <ac:spMkLst>
            <pc:docMk/>
            <pc:sldMk cId="942148611" sldId="270"/>
            <ac:spMk id="59" creationId="{68B6DC0D-653C-45AF-9C1E-3F9EDDCC179F}"/>
          </ac:spMkLst>
        </pc:spChg>
        <pc:spChg chg="add">
          <ac:chgData name="Alison Nicholls" userId="635a157c-dcfe-4e17-9533-2a147d4c0862" providerId="ADAL" clId="{1BEEC3C6-A004-493B-97BE-FD2CDD0FC3E8}" dt="2021-09-27T14:14:27.889" v="1245" actId="26606"/>
          <ac:spMkLst>
            <pc:docMk/>
            <pc:sldMk cId="942148611" sldId="270"/>
            <ac:spMk id="61" creationId="{3AB72E55-43E4-4356-BFE8-E2102CB0B505}"/>
          </ac:spMkLst>
        </pc:spChg>
        <pc:spChg chg="add del">
          <ac:chgData name="Alison Nicholls" userId="635a157c-dcfe-4e17-9533-2a147d4c0862" providerId="ADAL" clId="{1BEEC3C6-A004-493B-97BE-FD2CDD0FC3E8}" dt="2021-09-27T14:13:29.564" v="1216" actId="26606"/>
          <ac:spMkLst>
            <pc:docMk/>
            <pc:sldMk cId="942148611" sldId="270"/>
            <ac:spMk id="63" creationId="{A3EFF7B1-6CB7-47D1-AD37-B870CA2B2151}"/>
          </ac:spMkLst>
        </pc:spChg>
        <pc:spChg chg="add del">
          <ac:chgData name="Alison Nicholls" userId="635a157c-dcfe-4e17-9533-2a147d4c0862" providerId="ADAL" clId="{1BEEC3C6-A004-493B-97BE-FD2CDD0FC3E8}" dt="2021-09-27T14:13:29.564" v="1216" actId="26606"/>
          <ac:spMkLst>
            <pc:docMk/>
            <pc:sldMk cId="942148611" sldId="270"/>
            <ac:spMk id="64" creationId="{A00D2CE1-35C1-46E6-BD59-CEE668BD90F4}"/>
          </ac:spMkLst>
        </pc:spChg>
        <pc:spChg chg="add del">
          <ac:chgData name="Alison Nicholls" userId="635a157c-dcfe-4e17-9533-2a147d4c0862" providerId="ADAL" clId="{1BEEC3C6-A004-493B-97BE-FD2CDD0FC3E8}" dt="2021-09-27T14:13:29.564" v="1216" actId="26606"/>
          <ac:spMkLst>
            <pc:docMk/>
            <pc:sldMk cId="942148611" sldId="270"/>
            <ac:spMk id="65" creationId="{7FA2962B-21B6-4689-A95D-A8FF6ADE47F1}"/>
          </ac:spMkLst>
        </pc:spChg>
        <pc:spChg chg="add del">
          <ac:chgData name="Alison Nicholls" userId="635a157c-dcfe-4e17-9533-2a147d4c0862" providerId="ADAL" clId="{1BEEC3C6-A004-493B-97BE-FD2CDD0FC3E8}" dt="2021-09-27T14:13:29.564" v="1216" actId="26606"/>
          <ac:spMkLst>
            <pc:docMk/>
            <pc:sldMk cId="942148611" sldId="270"/>
            <ac:spMk id="72" creationId="{E18403B7-F2C7-4C07-8522-21C31910902C}"/>
          </ac:spMkLst>
        </pc:spChg>
        <pc:spChg chg="add del">
          <ac:chgData name="Alison Nicholls" userId="635a157c-dcfe-4e17-9533-2a147d4c0862" providerId="ADAL" clId="{1BEEC3C6-A004-493B-97BE-FD2CDD0FC3E8}" dt="2021-09-27T14:13:32.811" v="1218" actId="26606"/>
          <ac:spMkLst>
            <pc:docMk/>
            <pc:sldMk cId="942148611" sldId="270"/>
            <ac:spMk id="85" creationId="{D2B783EE-0239-4717-BBEA-8C9EAC61C824}"/>
          </ac:spMkLst>
        </pc:spChg>
        <pc:spChg chg="add del">
          <ac:chgData name="Alison Nicholls" userId="635a157c-dcfe-4e17-9533-2a147d4c0862" providerId="ADAL" clId="{1BEEC3C6-A004-493B-97BE-FD2CDD0FC3E8}" dt="2021-09-27T14:13:32.811" v="1218" actId="26606"/>
          <ac:spMkLst>
            <pc:docMk/>
            <pc:sldMk cId="942148611" sldId="270"/>
            <ac:spMk id="87" creationId="{A7B99495-F43F-4D80-A44F-2CB4764EB90B}"/>
          </ac:spMkLst>
        </pc:spChg>
        <pc:spChg chg="add del">
          <ac:chgData name="Alison Nicholls" userId="635a157c-dcfe-4e17-9533-2a147d4c0862" providerId="ADAL" clId="{1BEEC3C6-A004-493B-97BE-FD2CDD0FC3E8}" dt="2021-09-27T14:13:32.811" v="1218" actId="26606"/>
          <ac:spMkLst>
            <pc:docMk/>
            <pc:sldMk cId="942148611" sldId="270"/>
            <ac:spMk id="88" creationId="{70BEB1E7-2F88-40BC-B73D-42E5B6F80BFC}"/>
          </ac:spMkLst>
        </pc:spChg>
        <pc:spChg chg="add del">
          <ac:chgData name="Alison Nicholls" userId="635a157c-dcfe-4e17-9533-2a147d4c0862" providerId="ADAL" clId="{1BEEC3C6-A004-493B-97BE-FD2CDD0FC3E8}" dt="2021-09-27T14:13:34.755" v="1220" actId="26606"/>
          <ac:spMkLst>
            <pc:docMk/>
            <pc:sldMk cId="942148611" sldId="270"/>
            <ac:spMk id="90" creationId="{D2B783EE-0239-4717-BBEA-8C9EAC61C824}"/>
          </ac:spMkLst>
        </pc:spChg>
        <pc:spChg chg="add del">
          <ac:chgData name="Alison Nicholls" userId="635a157c-dcfe-4e17-9533-2a147d4c0862" providerId="ADAL" clId="{1BEEC3C6-A004-493B-97BE-FD2CDD0FC3E8}" dt="2021-09-27T14:13:34.755" v="1220" actId="26606"/>
          <ac:spMkLst>
            <pc:docMk/>
            <pc:sldMk cId="942148611" sldId="270"/>
            <ac:spMk id="92" creationId="{A7B99495-F43F-4D80-A44F-2CB4764EB90B}"/>
          </ac:spMkLst>
        </pc:spChg>
        <pc:spChg chg="add del">
          <ac:chgData name="Alison Nicholls" userId="635a157c-dcfe-4e17-9533-2a147d4c0862" providerId="ADAL" clId="{1BEEC3C6-A004-493B-97BE-FD2CDD0FC3E8}" dt="2021-09-27T14:13:34.755" v="1220" actId="26606"/>
          <ac:spMkLst>
            <pc:docMk/>
            <pc:sldMk cId="942148611" sldId="270"/>
            <ac:spMk id="93" creationId="{70BEB1E7-2F88-40BC-B73D-42E5B6F80BFC}"/>
          </ac:spMkLst>
        </pc:spChg>
        <pc:spChg chg="add del">
          <ac:chgData name="Alison Nicholls" userId="635a157c-dcfe-4e17-9533-2a147d4c0862" providerId="ADAL" clId="{1BEEC3C6-A004-493B-97BE-FD2CDD0FC3E8}" dt="2021-09-27T14:13:36.115" v="1222" actId="26606"/>
          <ac:spMkLst>
            <pc:docMk/>
            <pc:sldMk cId="942148611" sldId="270"/>
            <ac:spMk id="95" creationId="{D2B783EE-0239-4717-BBEA-8C9EAC61C824}"/>
          </ac:spMkLst>
        </pc:spChg>
        <pc:spChg chg="add del">
          <ac:chgData name="Alison Nicholls" userId="635a157c-dcfe-4e17-9533-2a147d4c0862" providerId="ADAL" clId="{1BEEC3C6-A004-493B-97BE-FD2CDD0FC3E8}" dt="2021-09-27T14:13:36.115" v="1222" actId="26606"/>
          <ac:spMkLst>
            <pc:docMk/>
            <pc:sldMk cId="942148611" sldId="270"/>
            <ac:spMk id="97" creationId="{A7B99495-F43F-4D80-A44F-2CB4764EB90B}"/>
          </ac:spMkLst>
        </pc:spChg>
        <pc:spChg chg="add del">
          <ac:chgData name="Alison Nicholls" userId="635a157c-dcfe-4e17-9533-2a147d4c0862" providerId="ADAL" clId="{1BEEC3C6-A004-493B-97BE-FD2CDD0FC3E8}" dt="2021-09-27T14:13:36.115" v="1222" actId="26606"/>
          <ac:spMkLst>
            <pc:docMk/>
            <pc:sldMk cId="942148611" sldId="270"/>
            <ac:spMk id="98" creationId="{70BEB1E7-2F88-40BC-B73D-42E5B6F80BFC}"/>
          </ac:spMkLst>
        </pc:spChg>
        <pc:spChg chg="add del">
          <ac:chgData name="Alison Nicholls" userId="635a157c-dcfe-4e17-9533-2a147d4c0862" providerId="ADAL" clId="{1BEEC3C6-A004-493B-97BE-FD2CDD0FC3E8}" dt="2021-09-27T14:13:38.436" v="1224" actId="26606"/>
          <ac:spMkLst>
            <pc:docMk/>
            <pc:sldMk cId="942148611" sldId="270"/>
            <ac:spMk id="100" creationId="{D2B783EE-0239-4717-BBEA-8C9EAC61C824}"/>
          </ac:spMkLst>
        </pc:spChg>
        <pc:spChg chg="add del">
          <ac:chgData name="Alison Nicholls" userId="635a157c-dcfe-4e17-9533-2a147d4c0862" providerId="ADAL" clId="{1BEEC3C6-A004-493B-97BE-FD2CDD0FC3E8}" dt="2021-09-27T14:13:38.436" v="1224" actId="26606"/>
          <ac:spMkLst>
            <pc:docMk/>
            <pc:sldMk cId="942148611" sldId="270"/>
            <ac:spMk id="102" creationId="{A7B99495-F43F-4D80-A44F-2CB4764EB90B}"/>
          </ac:spMkLst>
        </pc:spChg>
        <pc:spChg chg="add del">
          <ac:chgData name="Alison Nicholls" userId="635a157c-dcfe-4e17-9533-2a147d4c0862" providerId="ADAL" clId="{1BEEC3C6-A004-493B-97BE-FD2CDD0FC3E8}" dt="2021-09-27T14:13:38.436" v="1224" actId="26606"/>
          <ac:spMkLst>
            <pc:docMk/>
            <pc:sldMk cId="942148611" sldId="270"/>
            <ac:spMk id="103" creationId="{70BEB1E7-2F88-40BC-B73D-42E5B6F80BFC}"/>
          </ac:spMkLst>
        </pc:spChg>
        <pc:spChg chg="add del">
          <ac:chgData name="Alison Nicholls" userId="635a157c-dcfe-4e17-9533-2a147d4c0862" providerId="ADAL" clId="{1BEEC3C6-A004-493B-97BE-FD2CDD0FC3E8}" dt="2021-09-27T14:13:40.450" v="1226" actId="26606"/>
          <ac:spMkLst>
            <pc:docMk/>
            <pc:sldMk cId="942148611" sldId="270"/>
            <ac:spMk id="105" creationId="{D2B783EE-0239-4717-BBEA-8C9EAC61C824}"/>
          </ac:spMkLst>
        </pc:spChg>
        <pc:spChg chg="add del">
          <ac:chgData name="Alison Nicholls" userId="635a157c-dcfe-4e17-9533-2a147d4c0862" providerId="ADAL" clId="{1BEEC3C6-A004-493B-97BE-FD2CDD0FC3E8}" dt="2021-09-27T14:13:40.450" v="1226" actId="26606"/>
          <ac:spMkLst>
            <pc:docMk/>
            <pc:sldMk cId="942148611" sldId="270"/>
            <ac:spMk id="107" creationId="{A7B99495-F43F-4D80-A44F-2CB4764EB90B}"/>
          </ac:spMkLst>
        </pc:spChg>
        <pc:spChg chg="add del">
          <ac:chgData name="Alison Nicholls" userId="635a157c-dcfe-4e17-9533-2a147d4c0862" providerId="ADAL" clId="{1BEEC3C6-A004-493B-97BE-FD2CDD0FC3E8}" dt="2021-09-27T14:13:40.450" v="1226" actId="26606"/>
          <ac:spMkLst>
            <pc:docMk/>
            <pc:sldMk cId="942148611" sldId="270"/>
            <ac:spMk id="108" creationId="{70BEB1E7-2F88-40BC-B73D-42E5B6F80BFC}"/>
          </ac:spMkLst>
        </pc:spChg>
        <pc:spChg chg="add del">
          <ac:chgData name="Alison Nicholls" userId="635a157c-dcfe-4e17-9533-2a147d4c0862" providerId="ADAL" clId="{1BEEC3C6-A004-493B-97BE-FD2CDD0FC3E8}" dt="2021-09-27T14:13:40.949" v="1228" actId="26606"/>
          <ac:spMkLst>
            <pc:docMk/>
            <pc:sldMk cId="942148611" sldId="270"/>
            <ac:spMk id="110" creationId="{D2B783EE-0239-4717-BBEA-8C9EAC61C824}"/>
          </ac:spMkLst>
        </pc:spChg>
        <pc:spChg chg="add del">
          <ac:chgData name="Alison Nicholls" userId="635a157c-dcfe-4e17-9533-2a147d4c0862" providerId="ADAL" clId="{1BEEC3C6-A004-493B-97BE-FD2CDD0FC3E8}" dt="2021-09-27T14:13:40.949" v="1228" actId="26606"/>
          <ac:spMkLst>
            <pc:docMk/>
            <pc:sldMk cId="942148611" sldId="270"/>
            <ac:spMk id="112" creationId="{A7B99495-F43F-4D80-A44F-2CB4764EB90B}"/>
          </ac:spMkLst>
        </pc:spChg>
        <pc:spChg chg="add del">
          <ac:chgData name="Alison Nicholls" userId="635a157c-dcfe-4e17-9533-2a147d4c0862" providerId="ADAL" clId="{1BEEC3C6-A004-493B-97BE-FD2CDD0FC3E8}" dt="2021-09-27T14:13:40.949" v="1228" actId="26606"/>
          <ac:spMkLst>
            <pc:docMk/>
            <pc:sldMk cId="942148611" sldId="270"/>
            <ac:spMk id="113" creationId="{70BEB1E7-2F88-40BC-B73D-42E5B6F80BFC}"/>
          </ac:spMkLst>
        </pc:spChg>
        <pc:spChg chg="add del">
          <ac:chgData name="Alison Nicholls" userId="635a157c-dcfe-4e17-9533-2a147d4c0862" providerId="ADAL" clId="{1BEEC3C6-A004-493B-97BE-FD2CDD0FC3E8}" dt="2021-09-27T14:13:42.932" v="1230" actId="26606"/>
          <ac:spMkLst>
            <pc:docMk/>
            <pc:sldMk cId="942148611" sldId="270"/>
            <ac:spMk id="115" creationId="{D2B783EE-0239-4717-BBEA-8C9EAC61C824}"/>
          </ac:spMkLst>
        </pc:spChg>
        <pc:spChg chg="add del">
          <ac:chgData name="Alison Nicholls" userId="635a157c-dcfe-4e17-9533-2a147d4c0862" providerId="ADAL" clId="{1BEEC3C6-A004-493B-97BE-FD2CDD0FC3E8}" dt="2021-09-27T14:13:42.932" v="1230" actId="26606"/>
          <ac:spMkLst>
            <pc:docMk/>
            <pc:sldMk cId="942148611" sldId="270"/>
            <ac:spMk id="117" creationId="{A7B99495-F43F-4D80-A44F-2CB4764EB90B}"/>
          </ac:spMkLst>
        </pc:spChg>
        <pc:spChg chg="add del">
          <ac:chgData name="Alison Nicholls" userId="635a157c-dcfe-4e17-9533-2a147d4c0862" providerId="ADAL" clId="{1BEEC3C6-A004-493B-97BE-FD2CDD0FC3E8}" dt="2021-09-27T14:13:42.932" v="1230" actId="26606"/>
          <ac:spMkLst>
            <pc:docMk/>
            <pc:sldMk cId="942148611" sldId="270"/>
            <ac:spMk id="118" creationId="{70BEB1E7-2F88-40BC-B73D-42E5B6F80BFC}"/>
          </ac:spMkLst>
        </pc:spChg>
        <pc:spChg chg="add del">
          <ac:chgData name="Alison Nicholls" userId="635a157c-dcfe-4e17-9533-2a147d4c0862" providerId="ADAL" clId="{1BEEC3C6-A004-493B-97BE-FD2CDD0FC3E8}" dt="2021-09-27T14:13:51.215" v="1232" actId="26606"/>
          <ac:spMkLst>
            <pc:docMk/>
            <pc:sldMk cId="942148611" sldId="270"/>
            <ac:spMk id="120" creationId="{B50AB553-2A96-4A92-96F2-93548E096954}"/>
          </ac:spMkLst>
        </pc:spChg>
        <pc:spChg chg="add del">
          <ac:chgData name="Alison Nicholls" userId="635a157c-dcfe-4e17-9533-2a147d4c0862" providerId="ADAL" clId="{1BEEC3C6-A004-493B-97BE-FD2CDD0FC3E8}" dt="2021-09-27T14:13:57.217" v="1234" actId="26606"/>
          <ac:spMkLst>
            <pc:docMk/>
            <pc:sldMk cId="942148611" sldId="270"/>
            <ac:spMk id="123" creationId="{3A5B4632-C963-4296-86F0-79AA9EA5AE98}"/>
          </ac:spMkLst>
        </pc:spChg>
        <pc:spChg chg="add del">
          <ac:chgData name="Alison Nicholls" userId="635a157c-dcfe-4e17-9533-2a147d4c0862" providerId="ADAL" clId="{1BEEC3C6-A004-493B-97BE-FD2CDD0FC3E8}" dt="2021-09-27T14:14:06.863" v="1236" actId="26606"/>
          <ac:spMkLst>
            <pc:docMk/>
            <pc:sldMk cId="942148611" sldId="270"/>
            <ac:spMk id="126" creationId="{2B566528-1B12-4246-9431-5C2D7D081168}"/>
          </ac:spMkLst>
        </pc:spChg>
        <pc:spChg chg="add del">
          <ac:chgData name="Alison Nicholls" userId="635a157c-dcfe-4e17-9533-2a147d4c0862" providerId="ADAL" clId="{1BEEC3C6-A004-493B-97BE-FD2CDD0FC3E8}" dt="2021-09-27T14:14:06.863" v="1236" actId="26606"/>
          <ac:spMkLst>
            <pc:docMk/>
            <pc:sldMk cId="942148611" sldId="270"/>
            <ac:spMk id="127" creationId="{2E80C965-DB6D-4F81-9E9E-B027384D0BD6}"/>
          </ac:spMkLst>
        </pc:spChg>
        <pc:spChg chg="add del">
          <ac:chgData name="Alison Nicholls" userId="635a157c-dcfe-4e17-9533-2a147d4c0862" providerId="ADAL" clId="{1BEEC3C6-A004-493B-97BE-FD2CDD0FC3E8}" dt="2021-09-27T14:14:06.863" v="1236" actId="26606"/>
          <ac:spMkLst>
            <pc:docMk/>
            <pc:sldMk cId="942148611" sldId="270"/>
            <ac:spMk id="128" creationId="{A580F890-B085-4E95-96AA-55AEBEC5CE6E}"/>
          </ac:spMkLst>
        </pc:spChg>
        <pc:spChg chg="add del">
          <ac:chgData name="Alison Nicholls" userId="635a157c-dcfe-4e17-9533-2a147d4c0862" providerId="ADAL" clId="{1BEEC3C6-A004-493B-97BE-FD2CDD0FC3E8}" dt="2021-09-27T14:14:06.863" v="1236" actId="26606"/>
          <ac:spMkLst>
            <pc:docMk/>
            <pc:sldMk cId="942148611" sldId="270"/>
            <ac:spMk id="129" creationId="{D3F51FEB-38FB-4F6C-9F7B-2F2AFAB65463}"/>
          </ac:spMkLst>
        </pc:spChg>
        <pc:spChg chg="add del">
          <ac:chgData name="Alison Nicholls" userId="635a157c-dcfe-4e17-9533-2a147d4c0862" providerId="ADAL" clId="{1BEEC3C6-A004-493B-97BE-FD2CDD0FC3E8}" dt="2021-09-27T14:14:06.863" v="1236" actId="26606"/>
          <ac:spMkLst>
            <pc:docMk/>
            <pc:sldMk cId="942148611" sldId="270"/>
            <ac:spMk id="130" creationId="{1E547BA6-BAE0-43BB-A7CA-60F69CE252F0}"/>
          </ac:spMkLst>
        </pc:spChg>
        <pc:spChg chg="add del">
          <ac:chgData name="Alison Nicholls" userId="635a157c-dcfe-4e17-9533-2a147d4c0862" providerId="ADAL" clId="{1BEEC3C6-A004-493B-97BE-FD2CDD0FC3E8}" dt="2021-09-27T14:14:08.709" v="1238" actId="26606"/>
          <ac:spMkLst>
            <pc:docMk/>
            <pc:sldMk cId="942148611" sldId="270"/>
            <ac:spMk id="133" creationId="{2B566528-1B12-4246-9431-5C2D7D081168}"/>
          </ac:spMkLst>
        </pc:spChg>
        <pc:spChg chg="add del">
          <ac:chgData name="Alison Nicholls" userId="635a157c-dcfe-4e17-9533-2a147d4c0862" providerId="ADAL" clId="{1BEEC3C6-A004-493B-97BE-FD2CDD0FC3E8}" dt="2021-09-27T14:14:08.709" v="1238" actId="26606"/>
          <ac:spMkLst>
            <pc:docMk/>
            <pc:sldMk cId="942148611" sldId="270"/>
            <ac:spMk id="134" creationId="{68B6DC0D-653C-45AF-9C1E-3F9EDDCC179F}"/>
          </ac:spMkLst>
        </pc:spChg>
        <pc:spChg chg="add del">
          <ac:chgData name="Alison Nicholls" userId="635a157c-dcfe-4e17-9533-2a147d4c0862" providerId="ADAL" clId="{1BEEC3C6-A004-493B-97BE-FD2CDD0FC3E8}" dt="2021-09-27T14:14:08.709" v="1238" actId="26606"/>
          <ac:spMkLst>
            <pc:docMk/>
            <pc:sldMk cId="942148611" sldId="270"/>
            <ac:spMk id="135" creationId="{2E80C965-DB6D-4F81-9E9E-B027384D0BD6}"/>
          </ac:spMkLst>
        </pc:spChg>
        <pc:spChg chg="add del">
          <ac:chgData name="Alison Nicholls" userId="635a157c-dcfe-4e17-9533-2a147d4c0862" providerId="ADAL" clId="{1BEEC3C6-A004-493B-97BE-FD2CDD0FC3E8}" dt="2021-09-27T14:14:08.709" v="1238" actId="26606"/>
          <ac:spMkLst>
            <pc:docMk/>
            <pc:sldMk cId="942148611" sldId="270"/>
            <ac:spMk id="136" creationId="{A580F890-B085-4E95-96AA-55AEBEC5CE6E}"/>
          </ac:spMkLst>
        </pc:spChg>
        <pc:spChg chg="add del">
          <ac:chgData name="Alison Nicholls" userId="635a157c-dcfe-4e17-9533-2a147d4c0862" providerId="ADAL" clId="{1BEEC3C6-A004-493B-97BE-FD2CDD0FC3E8}" dt="2021-09-27T14:14:14.723" v="1240" actId="26606"/>
          <ac:spMkLst>
            <pc:docMk/>
            <pc:sldMk cId="942148611" sldId="270"/>
            <ac:spMk id="138" creationId="{D55CD764-972B-4CA5-A885-53E55C63E174}"/>
          </ac:spMkLst>
        </pc:spChg>
        <pc:spChg chg="add del">
          <ac:chgData name="Alison Nicholls" userId="635a157c-dcfe-4e17-9533-2a147d4c0862" providerId="ADAL" clId="{1BEEC3C6-A004-493B-97BE-FD2CDD0FC3E8}" dt="2021-09-27T14:14:14.723" v="1240" actId="26606"/>
          <ac:spMkLst>
            <pc:docMk/>
            <pc:sldMk cId="942148611" sldId="270"/>
            <ac:spMk id="139" creationId="{34165AB3-7006-4430-BCE3-25476BE13322}"/>
          </ac:spMkLst>
        </pc:spChg>
        <pc:spChg chg="add del">
          <ac:chgData name="Alison Nicholls" userId="635a157c-dcfe-4e17-9533-2a147d4c0862" providerId="ADAL" clId="{1BEEC3C6-A004-493B-97BE-FD2CDD0FC3E8}" dt="2021-09-27T14:14:14.723" v="1240" actId="26606"/>
          <ac:spMkLst>
            <pc:docMk/>
            <pc:sldMk cId="942148611" sldId="270"/>
            <ac:spMk id="152" creationId="{E3E51905-F374-4E1A-97CF-B741584B74D5}"/>
          </ac:spMkLst>
        </pc:spChg>
        <pc:spChg chg="add del">
          <ac:chgData name="Alison Nicholls" userId="635a157c-dcfe-4e17-9533-2a147d4c0862" providerId="ADAL" clId="{1BEEC3C6-A004-493B-97BE-FD2CDD0FC3E8}" dt="2021-09-27T14:14:16.141" v="1242" actId="26606"/>
          <ac:spMkLst>
            <pc:docMk/>
            <pc:sldMk cId="942148611" sldId="270"/>
            <ac:spMk id="155" creationId="{12FB12AE-71D1-47FD-9AC3-EE2C07424534}"/>
          </ac:spMkLst>
        </pc:spChg>
        <pc:spChg chg="add del">
          <ac:chgData name="Alison Nicholls" userId="635a157c-dcfe-4e17-9533-2a147d4c0862" providerId="ADAL" clId="{1BEEC3C6-A004-493B-97BE-FD2CDD0FC3E8}" dt="2021-09-27T14:14:16.141" v="1242" actId="26606"/>
          <ac:spMkLst>
            <pc:docMk/>
            <pc:sldMk cId="942148611" sldId="270"/>
            <ac:spMk id="156" creationId="{64853C7E-3CBA-4464-865F-6044D94B1BE9}"/>
          </ac:spMkLst>
        </pc:spChg>
        <pc:spChg chg="add del">
          <ac:chgData name="Alison Nicholls" userId="635a157c-dcfe-4e17-9533-2a147d4c0862" providerId="ADAL" clId="{1BEEC3C6-A004-493B-97BE-FD2CDD0FC3E8}" dt="2021-09-27T14:14:16.141" v="1242" actId="26606"/>
          <ac:spMkLst>
            <pc:docMk/>
            <pc:sldMk cId="942148611" sldId="270"/>
            <ac:spMk id="157" creationId="{55EFEC59-B929-4851-9DEF-9106F27979A9}"/>
          </ac:spMkLst>
        </pc:spChg>
        <pc:spChg chg="add del">
          <ac:chgData name="Alison Nicholls" userId="635a157c-dcfe-4e17-9533-2a147d4c0862" providerId="ADAL" clId="{1BEEC3C6-A004-493B-97BE-FD2CDD0FC3E8}" dt="2021-09-27T14:14:16.141" v="1242" actId="26606"/>
          <ac:spMkLst>
            <pc:docMk/>
            <pc:sldMk cId="942148611" sldId="270"/>
            <ac:spMk id="158" creationId="{6C132392-D5FF-4588-8FA1-5BAD77BF6464}"/>
          </ac:spMkLst>
        </pc:spChg>
        <pc:spChg chg="add del">
          <ac:chgData name="Alison Nicholls" userId="635a157c-dcfe-4e17-9533-2a147d4c0862" providerId="ADAL" clId="{1BEEC3C6-A004-493B-97BE-FD2CDD0FC3E8}" dt="2021-09-27T14:14:16.141" v="1242" actId="26606"/>
          <ac:spMkLst>
            <pc:docMk/>
            <pc:sldMk cId="942148611" sldId="270"/>
            <ac:spMk id="159" creationId="{C7EAC045-695C-4E73-9B7C-AFD6FB22DA20}"/>
          </ac:spMkLst>
        </pc:spChg>
        <pc:spChg chg="add del">
          <ac:chgData name="Alison Nicholls" userId="635a157c-dcfe-4e17-9533-2a147d4c0862" providerId="ADAL" clId="{1BEEC3C6-A004-493B-97BE-FD2CDD0FC3E8}" dt="2021-09-27T14:14:16.141" v="1242" actId="26606"/>
          <ac:spMkLst>
            <pc:docMk/>
            <pc:sldMk cId="942148611" sldId="270"/>
            <ac:spMk id="160" creationId="{404A7A3A-BEAE-4BC6-A163-5D0E5F8C4669}"/>
          </ac:spMkLst>
        </pc:spChg>
        <pc:spChg chg="add del">
          <ac:chgData name="Alison Nicholls" userId="635a157c-dcfe-4e17-9533-2a147d4c0862" providerId="ADAL" clId="{1BEEC3C6-A004-493B-97BE-FD2CDD0FC3E8}" dt="2021-09-27T14:14:16.141" v="1242" actId="26606"/>
          <ac:spMkLst>
            <pc:docMk/>
            <pc:sldMk cId="942148611" sldId="270"/>
            <ac:spMk id="161" creationId="{12ED3B7D-405D-4DFA-8608-B6DE7467183E}"/>
          </ac:spMkLst>
        </pc:spChg>
        <pc:spChg chg="add del">
          <ac:chgData name="Alison Nicholls" userId="635a157c-dcfe-4e17-9533-2a147d4c0862" providerId="ADAL" clId="{1BEEC3C6-A004-493B-97BE-FD2CDD0FC3E8}" dt="2021-09-27T14:14:16.141" v="1242" actId="26606"/>
          <ac:spMkLst>
            <pc:docMk/>
            <pc:sldMk cId="942148611" sldId="270"/>
            <ac:spMk id="162" creationId="{68B6DC0D-653C-45AF-9C1E-3F9EDDCC179F}"/>
          </ac:spMkLst>
        </pc:spChg>
        <pc:spChg chg="add del">
          <ac:chgData name="Alison Nicholls" userId="635a157c-dcfe-4e17-9533-2a147d4c0862" providerId="ADAL" clId="{1BEEC3C6-A004-493B-97BE-FD2CDD0FC3E8}" dt="2021-09-27T14:14:27.864" v="1244" actId="26606"/>
          <ac:spMkLst>
            <pc:docMk/>
            <pc:sldMk cId="942148611" sldId="270"/>
            <ac:spMk id="164" creationId="{46D6306C-ED4F-4AAE-B4A5-EEA6AFAD726E}"/>
          </ac:spMkLst>
        </pc:spChg>
        <pc:spChg chg="add del">
          <ac:chgData name="Alison Nicholls" userId="635a157c-dcfe-4e17-9533-2a147d4c0862" providerId="ADAL" clId="{1BEEC3C6-A004-493B-97BE-FD2CDD0FC3E8}" dt="2021-09-27T14:14:27.864" v="1244" actId="26606"/>
          <ac:spMkLst>
            <pc:docMk/>
            <pc:sldMk cId="942148611" sldId="270"/>
            <ac:spMk id="165" creationId="{0EC5361D-F897-4856-B945-0455A365EB24}"/>
          </ac:spMkLst>
        </pc:spChg>
        <pc:spChg chg="add del">
          <ac:chgData name="Alison Nicholls" userId="635a157c-dcfe-4e17-9533-2a147d4c0862" providerId="ADAL" clId="{1BEEC3C6-A004-493B-97BE-FD2CDD0FC3E8}" dt="2021-09-27T14:14:27.864" v="1244" actId="26606"/>
          <ac:spMkLst>
            <pc:docMk/>
            <pc:sldMk cId="942148611" sldId="270"/>
            <ac:spMk id="166" creationId="{4508C0C5-2268-42B5-B3C8-4D0899E05F8C}"/>
          </ac:spMkLst>
        </pc:spChg>
        <pc:spChg chg="add del">
          <ac:chgData name="Alison Nicholls" userId="635a157c-dcfe-4e17-9533-2a147d4c0862" providerId="ADAL" clId="{1BEEC3C6-A004-493B-97BE-FD2CDD0FC3E8}" dt="2021-09-27T14:14:27.864" v="1244" actId="26606"/>
          <ac:spMkLst>
            <pc:docMk/>
            <pc:sldMk cId="942148611" sldId="270"/>
            <ac:spMk id="167" creationId="{141ACBDB-38F8-4B34-8183-BD95B4E55A62}"/>
          </ac:spMkLst>
        </pc:spChg>
        <pc:spChg chg="add del">
          <ac:chgData name="Alison Nicholls" userId="635a157c-dcfe-4e17-9533-2a147d4c0862" providerId="ADAL" clId="{1BEEC3C6-A004-493B-97BE-FD2CDD0FC3E8}" dt="2021-09-27T14:14:27.864" v="1244" actId="26606"/>
          <ac:spMkLst>
            <pc:docMk/>
            <pc:sldMk cId="942148611" sldId="270"/>
            <ac:spMk id="168" creationId="{DE00DB52-3455-4E2F-867B-A6D0516E175B}"/>
          </ac:spMkLst>
        </pc:spChg>
        <pc:spChg chg="add del">
          <ac:chgData name="Alison Nicholls" userId="635a157c-dcfe-4e17-9533-2a147d4c0862" providerId="ADAL" clId="{1BEEC3C6-A004-493B-97BE-FD2CDD0FC3E8}" dt="2021-09-27T14:14:27.864" v="1244" actId="26606"/>
          <ac:spMkLst>
            <pc:docMk/>
            <pc:sldMk cId="942148611" sldId="270"/>
            <ac:spMk id="169" creationId="{68B6DC0D-653C-45AF-9C1E-3F9EDDCC179F}"/>
          </ac:spMkLst>
        </pc:spChg>
        <pc:spChg chg="add del">
          <ac:chgData name="Alison Nicholls" userId="635a157c-dcfe-4e17-9533-2a147d4c0862" providerId="ADAL" clId="{1BEEC3C6-A004-493B-97BE-FD2CDD0FC3E8}" dt="2021-09-27T14:14:27.864" v="1244" actId="26606"/>
          <ac:spMkLst>
            <pc:docMk/>
            <pc:sldMk cId="942148611" sldId="270"/>
            <ac:spMk id="170" creationId="{3512E083-F550-46AF-8490-767ECFD00CB7}"/>
          </ac:spMkLst>
        </pc:spChg>
        <pc:spChg chg="add">
          <ac:chgData name="Alison Nicholls" userId="635a157c-dcfe-4e17-9533-2a147d4c0862" providerId="ADAL" clId="{1BEEC3C6-A004-493B-97BE-FD2CDD0FC3E8}" dt="2021-09-27T14:14:27.889" v="1245" actId="26606"/>
          <ac:spMkLst>
            <pc:docMk/>
            <pc:sldMk cId="942148611" sldId="270"/>
            <ac:spMk id="172" creationId="{F837543A-6020-4505-A233-C9DB4BF74011}"/>
          </ac:spMkLst>
        </pc:spChg>
        <pc:spChg chg="add">
          <ac:chgData name="Alison Nicholls" userId="635a157c-dcfe-4e17-9533-2a147d4c0862" providerId="ADAL" clId="{1BEEC3C6-A004-493B-97BE-FD2CDD0FC3E8}" dt="2021-09-27T14:14:27.889" v="1245" actId="26606"/>
          <ac:spMkLst>
            <pc:docMk/>
            <pc:sldMk cId="942148611" sldId="270"/>
            <ac:spMk id="173" creationId="{35B16301-FB18-48BA-A6DD-C37CAF6F9A18}"/>
          </ac:spMkLst>
        </pc:spChg>
        <pc:spChg chg="add mod">
          <ac:chgData name="Alison Nicholls" userId="635a157c-dcfe-4e17-9533-2a147d4c0862" providerId="ADAL" clId="{1BEEC3C6-A004-493B-97BE-FD2CDD0FC3E8}" dt="2021-09-27T14:24:03.089" v="1630" actId="20577"/>
          <ac:spMkLst>
            <pc:docMk/>
            <pc:sldMk cId="942148611" sldId="270"/>
            <ac:spMk id="174" creationId="{68B6DC0D-653C-45AF-9C1E-3F9EDDCC179F}"/>
          </ac:spMkLst>
        </pc:spChg>
        <pc:spChg chg="add">
          <ac:chgData name="Alison Nicholls" userId="635a157c-dcfe-4e17-9533-2a147d4c0862" providerId="ADAL" clId="{1BEEC3C6-A004-493B-97BE-FD2CDD0FC3E8}" dt="2021-09-27T14:14:27.889" v="1245" actId="26606"/>
          <ac:spMkLst>
            <pc:docMk/>
            <pc:sldMk cId="942148611" sldId="270"/>
            <ac:spMk id="175" creationId="{C3C0D90E-074A-4F52-9B11-B52BEF4BCBE5}"/>
          </ac:spMkLst>
        </pc:spChg>
        <pc:spChg chg="add">
          <ac:chgData name="Alison Nicholls" userId="635a157c-dcfe-4e17-9533-2a147d4c0862" providerId="ADAL" clId="{1BEEC3C6-A004-493B-97BE-FD2CDD0FC3E8}" dt="2021-09-27T14:14:27.889" v="1245" actId="26606"/>
          <ac:spMkLst>
            <pc:docMk/>
            <pc:sldMk cId="942148611" sldId="270"/>
            <ac:spMk id="176" creationId="{CABBD4C1-E6F8-46F6-8152-A8A97490BF4D}"/>
          </ac:spMkLst>
        </pc:spChg>
        <pc:spChg chg="add">
          <ac:chgData name="Alison Nicholls" userId="635a157c-dcfe-4e17-9533-2a147d4c0862" providerId="ADAL" clId="{1BEEC3C6-A004-493B-97BE-FD2CDD0FC3E8}" dt="2021-09-27T14:14:27.889" v="1245" actId="26606"/>
          <ac:spMkLst>
            <pc:docMk/>
            <pc:sldMk cId="942148611" sldId="270"/>
            <ac:spMk id="177" creationId="{83BA5EF5-1FE9-4BF9-83BB-269BCDDF6156}"/>
          </ac:spMkLst>
        </pc:spChg>
        <pc:spChg chg="add">
          <ac:chgData name="Alison Nicholls" userId="635a157c-dcfe-4e17-9533-2a147d4c0862" providerId="ADAL" clId="{1BEEC3C6-A004-493B-97BE-FD2CDD0FC3E8}" dt="2021-09-27T14:14:27.889" v="1245" actId="26606"/>
          <ac:spMkLst>
            <pc:docMk/>
            <pc:sldMk cId="942148611" sldId="270"/>
            <ac:spMk id="179" creationId="{88853921-7BC9-4BDE-ACAB-133C683C82D6}"/>
          </ac:spMkLst>
        </pc:spChg>
        <pc:spChg chg="add">
          <ac:chgData name="Alison Nicholls" userId="635a157c-dcfe-4e17-9533-2a147d4c0862" providerId="ADAL" clId="{1BEEC3C6-A004-493B-97BE-FD2CDD0FC3E8}" dt="2021-09-27T14:14:27.889" v="1245" actId="26606"/>
          <ac:spMkLst>
            <pc:docMk/>
            <pc:sldMk cId="942148611" sldId="270"/>
            <ac:spMk id="180" creationId="{09192968-3AE7-4470-A61C-97294BB92731}"/>
          </ac:spMkLst>
        </pc:spChg>
        <pc:grpChg chg="add del">
          <ac:chgData name="Alison Nicholls" userId="635a157c-dcfe-4e17-9533-2a147d4c0862" providerId="ADAL" clId="{1BEEC3C6-A004-493B-97BE-FD2CDD0FC3E8}" dt="2021-09-27T14:13:29.564" v="1216" actId="26606"/>
          <ac:grpSpMkLst>
            <pc:docMk/>
            <pc:sldMk cId="942148611" sldId="270"/>
            <ac:grpSpMk id="66" creationId="{A58DCE86-9AE1-46D1-96D6-04B8B3EDF6FA}"/>
          </ac:grpSpMkLst>
        </pc:grpChg>
        <pc:grpChg chg="add del">
          <ac:chgData name="Alison Nicholls" userId="635a157c-dcfe-4e17-9533-2a147d4c0862" providerId="ADAL" clId="{1BEEC3C6-A004-493B-97BE-FD2CDD0FC3E8}" dt="2021-09-27T14:13:29.564" v="1216" actId="26606"/>
          <ac:grpSpMkLst>
            <pc:docMk/>
            <pc:sldMk cId="942148611" sldId="270"/>
            <ac:grpSpMk id="71" creationId="{A745280D-ED36-41FE-8EB1-CE597C99CFE8}"/>
          </ac:grpSpMkLst>
        </pc:grpChg>
        <pc:grpChg chg="add del">
          <ac:chgData name="Alison Nicholls" userId="635a157c-dcfe-4e17-9533-2a147d4c0862" providerId="ADAL" clId="{1BEEC3C6-A004-493B-97BE-FD2CDD0FC3E8}" dt="2021-09-27T14:13:29.564" v="1216" actId="26606"/>
          <ac:grpSpMkLst>
            <pc:docMk/>
            <pc:sldMk cId="942148611" sldId="270"/>
            <ac:grpSpMk id="74" creationId="{23B58CC6-A99E-43AF-A467-256F19287FB8}"/>
          </ac:grpSpMkLst>
        </pc:grpChg>
        <pc:grpChg chg="add del">
          <ac:chgData name="Alison Nicholls" userId="635a157c-dcfe-4e17-9533-2a147d4c0862" providerId="ADAL" clId="{1BEEC3C6-A004-493B-97BE-FD2CDD0FC3E8}" dt="2021-09-27T14:13:29.564" v="1216" actId="26606"/>
          <ac:grpSpMkLst>
            <pc:docMk/>
            <pc:sldMk cId="942148611" sldId="270"/>
            <ac:grpSpMk id="80" creationId="{80E95A5C-1E97-41C3-9DEC-245FF6DEBF1F}"/>
          </ac:grpSpMkLst>
        </pc:grpChg>
        <pc:grpChg chg="add del">
          <ac:chgData name="Alison Nicholls" userId="635a157c-dcfe-4e17-9533-2a147d4c0862" providerId="ADAL" clId="{1BEEC3C6-A004-493B-97BE-FD2CDD0FC3E8}" dt="2021-09-27T14:14:14.723" v="1240" actId="26606"/>
          <ac:grpSpMkLst>
            <pc:docMk/>
            <pc:sldMk cId="942148611" sldId="270"/>
            <ac:grpSpMk id="140" creationId="{11999B20-6058-4C55-882E-A1FB050B69DD}"/>
          </ac:grpSpMkLst>
        </pc:grpChg>
        <pc:graphicFrameChg chg="add del">
          <ac:chgData name="Alison Nicholls" userId="635a157c-dcfe-4e17-9533-2a147d4c0862" providerId="ADAL" clId="{1BEEC3C6-A004-493B-97BE-FD2CDD0FC3E8}" dt="2021-09-27T14:13:05.147" v="1210" actId="26606"/>
          <ac:graphicFrameMkLst>
            <pc:docMk/>
            <pc:sldMk cId="942148611" sldId="270"/>
            <ac:graphicFrameMk id="42" creationId="{78B17559-8C74-48B1-B2AD-08AC33ACE0ED}"/>
          </ac:graphicFrameMkLst>
        </pc:graphicFrameChg>
        <pc:graphicFrameChg chg="add del">
          <ac:chgData name="Alison Nicholls" userId="635a157c-dcfe-4e17-9533-2a147d4c0862" providerId="ADAL" clId="{1BEEC3C6-A004-493B-97BE-FD2CDD0FC3E8}" dt="2021-09-27T14:13:12.882" v="1212" actId="26606"/>
          <ac:graphicFrameMkLst>
            <pc:docMk/>
            <pc:sldMk cId="942148611" sldId="270"/>
            <ac:graphicFrameMk id="57" creationId="{0727A18C-B444-441E-9314-F4B5602C46B7}"/>
          </ac:graphicFrameMkLst>
        </pc:graphicFrameChg>
        <pc:graphicFrameChg chg="add del">
          <ac:chgData name="Alison Nicholls" userId="635a157c-dcfe-4e17-9533-2a147d4c0862" providerId="ADAL" clId="{1BEEC3C6-A004-493B-97BE-FD2CDD0FC3E8}" dt="2021-09-27T14:13:29.564" v="1216" actId="26606"/>
          <ac:graphicFrameMkLst>
            <pc:docMk/>
            <pc:sldMk cId="942148611" sldId="270"/>
            <ac:graphicFrameMk id="83" creationId="{2B270B48-433A-49E0-A517-BAD62B6950E8}"/>
          </ac:graphicFrameMkLst>
        </pc:graphicFrameChg>
        <pc:graphicFrameChg chg="add del">
          <ac:chgData name="Alison Nicholls" userId="635a157c-dcfe-4e17-9533-2a147d4c0862" providerId="ADAL" clId="{1BEEC3C6-A004-493B-97BE-FD2CDD0FC3E8}" dt="2021-09-27T14:13:32.811" v="1218" actId="26606"/>
          <ac:graphicFrameMkLst>
            <pc:docMk/>
            <pc:sldMk cId="942148611" sldId="270"/>
            <ac:graphicFrameMk id="86" creationId="{FEC33DCB-37C1-42A4-86C2-2590CAC4C59E}"/>
          </ac:graphicFrameMkLst>
        </pc:graphicFrameChg>
        <pc:graphicFrameChg chg="add del">
          <ac:chgData name="Alison Nicholls" userId="635a157c-dcfe-4e17-9533-2a147d4c0862" providerId="ADAL" clId="{1BEEC3C6-A004-493B-97BE-FD2CDD0FC3E8}" dt="2021-09-27T14:13:34.755" v="1220" actId="26606"/>
          <ac:graphicFrameMkLst>
            <pc:docMk/>
            <pc:sldMk cId="942148611" sldId="270"/>
            <ac:graphicFrameMk id="91" creationId="{AB87C378-4633-41EC-AC71-70F703ED7422}"/>
          </ac:graphicFrameMkLst>
        </pc:graphicFrameChg>
        <pc:graphicFrameChg chg="add del">
          <ac:chgData name="Alison Nicholls" userId="635a157c-dcfe-4e17-9533-2a147d4c0862" providerId="ADAL" clId="{1BEEC3C6-A004-493B-97BE-FD2CDD0FC3E8}" dt="2021-09-27T14:13:36.115" v="1222" actId="26606"/>
          <ac:graphicFrameMkLst>
            <pc:docMk/>
            <pc:sldMk cId="942148611" sldId="270"/>
            <ac:graphicFrameMk id="96" creationId="{0D26108F-83FC-40B5-B83B-3D2411C12843}"/>
          </ac:graphicFrameMkLst>
        </pc:graphicFrameChg>
        <pc:graphicFrameChg chg="add del">
          <ac:chgData name="Alison Nicholls" userId="635a157c-dcfe-4e17-9533-2a147d4c0862" providerId="ADAL" clId="{1BEEC3C6-A004-493B-97BE-FD2CDD0FC3E8}" dt="2021-09-27T14:13:38.436" v="1224" actId="26606"/>
          <ac:graphicFrameMkLst>
            <pc:docMk/>
            <pc:sldMk cId="942148611" sldId="270"/>
            <ac:graphicFrameMk id="101" creationId="{EB195279-2E5F-44BB-88C1-86B7AAFAD992}"/>
          </ac:graphicFrameMkLst>
        </pc:graphicFrameChg>
        <pc:graphicFrameChg chg="add del">
          <ac:chgData name="Alison Nicholls" userId="635a157c-dcfe-4e17-9533-2a147d4c0862" providerId="ADAL" clId="{1BEEC3C6-A004-493B-97BE-FD2CDD0FC3E8}" dt="2021-09-27T14:13:40.450" v="1226" actId="26606"/>
          <ac:graphicFrameMkLst>
            <pc:docMk/>
            <pc:sldMk cId="942148611" sldId="270"/>
            <ac:graphicFrameMk id="106" creationId="{0D26108F-83FC-40B5-B83B-3D2411C12843}"/>
          </ac:graphicFrameMkLst>
        </pc:graphicFrameChg>
        <pc:graphicFrameChg chg="add del">
          <ac:chgData name="Alison Nicholls" userId="635a157c-dcfe-4e17-9533-2a147d4c0862" providerId="ADAL" clId="{1BEEC3C6-A004-493B-97BE-FD2CDD0FC3E8}" dt="2021-09-27T14:13:40.949" v="1228" actId="26606"/>
          <ac:graphicFrameMkLst>
            <pc:docMk/>
            <pc:sldMk cId="942148611" sldId="270"/>
            <ac:graphicFrameMk id="111" creationId="{AB87C378-4633-41EC-AC71-70F703ED7422}"/>
          </ac:graphicFrameMkLst>
        </pc:graphicFrameChg>
        <pc:graphicFrameChg chg="add del">
          <ac:chgData name="Alison Nicholls" userId="635a157c-dcfe-4e17-9533-2a147d4c0862" providerId="ADAL" clId="{1BEEC3C6-A004-493B-97BE-FD2CDD0FC3E8}" dt="2021-09-27T14:13:42.932" v="1230" actId="26606"/>
          <ac:graphicFrameMkLst>
            <pc:docMk/>
            <pc:sldMk cId="942148611" sldId="270"/>
            <ac:graphicFrameMk id="116" creationId="{FEC33DCB-37C1-42A4-86C2-2590CAC4C59E}"/>
          </ac:graphicFrameMkLst>
        </pc:graphicFrameChg>
        <pc:graphicFrameChg chg="add del">
          <ac:chgData name="Alison Nicholls" userId="635a157c-dcfe-4e17-9533-2a147d4c0862" providerId="ADAL" clId="{1BEEC3C6-A004-493B-97BE-FD2CDD0FC3E8}" dt="2021-09-27T14:13:51.215" v="1232" actId="26606"/>
          <ac:graphicFrameMkLst>
            <pc:docMk/>
            <pc:sldMk cId="942148611" sldId="270"/>
            <ac:graphicFrameMk id="121" creationId="{83F711A8-C5E0-48DA-9F04-33ABC3756542}"/>
          </ac:graphicFrameMkLst>
        </pc:graphicFrameChg>
        <pc:graphicFrameChg chg="add del">
          <ac:chgData name="Alison Nicholls" userId="635a157c-dcfe-4e17-9533-2a147d4c0862" providerId="ADAL" clId="{1BEEC3C6-A004-493B-97BE-FD2CDD0FC3E8}" dt="2021-09-27T14:13:57.217" v="1234" actId="26606"/>
          <ac:graphicFrameMkLst>
            <pc:docMk/>
            <pc:sldMk cId="942148611" sldId="270"/>
            <ac:graphicFrameMk id="124" creationId="{0727A18C-B444-441E-9314-F4B5602C46B7}"/>
          </ac:graphicFrameMkLst>
        </pc:graphicFrameChg>
        <pc:graphicFrameChg chg="add del">
          <ac:chgData name="Alison Nicholls" userId="635a157c-dcfe-4e17-9533-2a147d4c0862" providerId="ADAL" clId="{1BEEC3C6-A004-493B-97BE-FD2CDD0FC3E8}" dt="2021-09-27T14:14:06.863" v="1236" actId="26606"/>
          <ac:graphicFrameMkLst>
            <pc:docMk/>
            <pc:sldMk cId="942148611" sldId="270"/>
            <ac:graphicFrameMk id="131" creationId="{78B17559-8C74-48B1-B2AD-08AC33ACE0ED}"/>
          </ac:graphicFrameMkLst>
        </pc:graphicFrameChg>
        <pc:graphicFrameChg chg="add del">
          <ac:chgData name="Alison Nicholls" userId="635a157c-dcfe-4e17-9533-2a147d4c0862" providerId="ADAL" clId="{1BEEC3C6-A004-493B-97BE-FD2CDD0FC3E8}" dt="2021-09-27T14:14:14.723" v="1240" actId="26606"/>
          <ac:graphicFrameMkLst>
            <pc:docMk/>
            <pc:sldMk cId="942148611" sldId="270"/>
            <ac:graphicFrameMk id="153" creationId="{E1A6D5CE-68BB-41E9-ADF5-7A03ADBD410B}"/>
          </ac:graphicFrameMkLst>
        </pc:graphicFrameChg>
        <pc:picChg chg="del">
          <ac:chgData name="Alison Nicholls" userId="635a157c-dcfe-4e17-9533-2a147d4c0862" providerId="ADAL" clId="{1BEEC3C6-A004-493B-97BE-FD2CDD0FC3E8}" dt="2021-09-27T14:10:42.163" v="950" actId="478"/>
          <ac:picMkLst>
            <pc:docMk/>
            <pc:sldMk cId="942148611" sldId="270"/>
            <ac:picMk id="5" creationId="{CA99B48C-D981-45B2-8C9E-7442F7D8B7D8}"/>
          </ac:picMkLst>
        </pc:picChg>
        <pc:picChg chg="del">
          <ac:chgData name="Alison Nicholls" userId="635a157c-dcfe-4e17-9533-2a147d4c0862" providerId="ADAL" clId="{1BEEC3C6-A004-493B-97BE-FD2CDD0FC3E8}" dt="2021-09-27T14:10:40.289" v="949" actId="478"/>
          <ac:picMkLst>
            <pc:docMk/>
            <pc:sldMk cId="942148611" sldId="270"/>
            <ac:picMk id="8" creationId="{643DC17B-A455-431A-8402-71807EC19248}"/>
          </ac:picMkLst>
        </pc:picChg>
        <pc:picChg chg="add del">
          <ac:chgData name="Alison Nicholls" userId="635a157c-dcfe-4e17-9533-2a147d4c0862" providerId="ADAL" clId="{1BEEC3C6-A004-493B-97BE-FD2CDD0FC3E8}" dt="2021-09-27T14:13:51.215" v="1232" actId="26606"/>
          <ac:picMkLst>
            <pc:docMk/>
            <pc:sldMk cId="942148611" sldId="270"/>
            <ac:picMk id="43" creationId="{D5A8AC3A-5F23-48EF-A5FC-12FAC8C4E1EC}"/>
          </ac:picMkLst>
        </pc:picChg>
        <pc:cxnChg chg="add">
          <ac:chgData name="Alison Nicholls" userId="635a157c-dcfe-4e17-9533-2a147d4c0862" providerId="ADAL" clId="{1BEEC3C6-A004-493B-97BE-FD2CDD0FC3E8}" dt="2021-09-27T14:14:27.889" v="1245" actId="26606"/>
          <ac:cxnSpMkLst>
            <pc:docMk/>
            <pc:sldMk cId="942148611" sldId="270"/>
            <ac:cxnSpMk id="178" creationId="{4B3BCACB-5880-460B-9606-8C433A9AF99D}"/>
          </ac:cxnSpMkLst>
        </pc:cxnChg>
      </pc:sldChg>
      <pc:sldChg chg="modSp mod modNotesTx">
        <pc:chgData name="Alison Nicholls" userId="635a157c-dcfe-4e17-9533-2a147d4c0862" providerId="ADAL" clId="{1BEEC3C6-A004-493B-97BE-FD2CDD0FC3E8}" dt="2021-09-28T15:22:13.360" v="5719" actId="20577"/>
        <pc:sldMkLst>
          <pc:docMk/>
          <pc:sldMk cId="3090196114" sldId="277"/>
        </pc:sldMkLst>
        <pc:spChg chg="mod">
          <ac:chgData name="Alison Nicholls" userId="635a157c-dcfe-4e17-9533-2a147d4c0862" providerId="ADAL" clId="{1BEEC3C6-A004-493B-97BE-FD2CDD0FC3E8}" dt="2021-09-27T13:53:22.171" v="523" actId="20577"/>
          <ac:spMkLst>
            <pc:docMk/>
            <pc:sldMk cId="3090196114" sldId="277"/>
            <ac:spMk id="2" creationId="{BA541838-AE6E-4F60-8E4F-6A2554D0F7C0}"/>
          </ac:spMkLst>
        </pc:spChg>
        <pc:graphicFrameChg chg="mod">
          <ac:chgData name="Alison Nicholls" userId="635a157c-dcfe-4e17-9533-2a147d4c0862" providerId="ADAL" clId="{1BEEC3C6-A004-493B-97BE-FD2CDD0FC3E8}" dt="2021-09-27T13:59:56.373" v="581" actId="20577"/>
          <ac:graphicFrameMkLst>
            <pc:docMk/>
            <pc:sldMk cId="3090196114" sldId="277"/>
            <ac:graphicFrameMk id="5" creationId="{B875995F-08BB-4E95-91AE-70FA6B8DC129}"/>
          </ac:graphicFrameMkLst>
        </pc:graphicFrameChg>
      </pc:sldChg>
      <pc:sldChg chg="addSp delSp modSp add mod modNotesTx">
        <pc:chgData name="Alison Nicholls" userId="635a157c-dcfe-4e17-9533-2a147d4c0862" providerId="ADAL" clId="{1BEEC3C6-A004-493B-97BE-FD2CDD0FC3E8}" dt="2021-09-28T15:02:36.994" v="4495" actId="20577"/>
        <pc:sldMkLst>
          <pc:docMk/>
          <pc:sldMk cId="1324233699" sldId="278"/>
        </pc:sldMkLst>
        <pc:spChg chg="mod">
          <ac:chgData name="Alison Nicholls" userId="635a157c-dcfe-4e17-9533-2a147d4c0862" providerId="ADAL" clId="{1BEEC3C6-A004-493B-97BE-FD2CDD0FC3E8}" dt="2021-09-27T14:34:24.726" v="2255" actId="20577"/>
          <ac:spMkLst>
            <pc:docMk/>
            <pc:sldMk cId="1324233699" sldId="278"/>
            <ac:spMk id="2" creationId="{CE3EC71A-78AC-4482-9BD7-C8920BE9D500}"/>
          </ac:spMkLst>
        </pc:spChg>
        <pc:spChg chg="mod">
          <ac:chgData name="Alison Nicholls" userId="635a157c-dcfe-4e17-9533-2a147d4c0862" providerId="ADAL" clId="{1BEEC3C6-A004-493B-97BE-FD2CDD0FC3E8}" dt="2021-09-27T14:33:38.980" v="2242"/>
          <ac:spMkLst>
            <pc:docMk/>
            <pc:sldMk cId="1324233699" sldId="278"/>
            <ac:spMk id="3" creationId="{68B6DC0D-653C-45AF-9C1E-3F9EDDCC179F}"/>
          </ac:spMkLst>
        </pc:spChg>
        <pc:spChg chg="add del mod">
          <ac:chgData name="Alison Nicholls" userId="635a157c-dcfe-4e17-9533-2a147d4c0862" providerId="ADAL" clId="{1BEEC3C6-A004-493B-97BE-FD2CDD0FC3E8}" dt="2021-09-27T14:31:29.564" v="2170" actId="6549"/>
          <ac:spMkLst>
            <pc:docMk/>
            <pc:sldMk cId="1324233699" sldId="278"/>
            <ac:spMk id="6" creationId="{6F557D65-0B8C-4BC5-8664-490C71EEE3B1}"/>
          </ac:spMkLst>
        </pc:spChg>
        <pc:spChg chg="add del mod">
          <ac:chgData name="Alison Nicholls" userId="635a157c-dcfe-4e17-9533-2a147d4c0862" providerId="ADAL" clId="{1BEEC3C6-A004-493B-97BE-FD2CDD0FC3E8}" dt="2021-09-27T14:31:25.770" v="2169" actId="6549"/>
          <ac:spMkLst>
            <pc:docMk/>
            <pc:sldMk cId="1324233699" sldId="278"/>
            <ac:spMk id="9" creationId="{73DEEE60-8917-4385-9146-A383DD0A40E4}"/>
          </ac:spMkLst>
        </pc:spChg>
        <pc:spChg chg="add del mod">
          <ac:chgData name="Alison Nicholls" userId="635a157c-dcfe-4e17-9533-2a147d4c0862" providerId="ADAL" clId="{1BEEC3C6-A004-493B-97BE-FD2CDD0FC3E8}" dt="2021-09-27T14:31:23.563" v="2168" actId="478"/>
          <ac:spMkLst>
            <pc:docMk/>
            <pc:sldMk cId="1324233699" sldId="278"/>
            <ac:spMk id="18" creationId="{FBBB377A-1E59-415C-A050-22B87C95EFDD}"/>
          </ac:spMkLst>
        </pc:spChg>
        <pc:spChg chg="add del mod">
          <ac:chgData name="Alison Nicholls" userId="635a157c-dcfe-4e17-9533-2a147d4c0862" providerId="ADAL" clId="{1BEEC3C6-A004-493B-97BE-FD2CDD0FC3E8}" dt="2021-09-27T14:31:33.453" v="2171" actId="478"/>
          <ac:spMkLst>
            <pc:docMk/>
            <pc:sldMk cId="1324233699" sldId="278"/>
            <ac:spMk id="20" creationId="{DB335975-8EF9-4825-82B9-B33E3F7A42DB}"/>
          </ac:spMkLst>
        </pc:spChg>
        <pc:spChg chg="add del">
          <ac:chgData name="Alison Nicholls" userId="635a157c-dcfe-4e17-9533-2a147d4c0862" providerId="ADAL" clId="{1BEEC3C6-A004-493B-97BE-FD2CDD0FC3E8}" dt="2021-09-27T14:27:51.446" v="1999" actId="26606"/>
          <ac:spMkLst>
            <pc:docMk/>
            <pc:sldMk cId="1324233699" sldId="278"/>
            <ac:spMk id="38" creationId="{D2B783EE-0239-4717-BBEA-8C9EAC61C824}"/>
          </ac:spMkLst>
        </pc:spChg>
        <pc:spChg chg="add del">
          <ac:chgData name="Alison Nicholls" userId="635a157c-dcfe-4e17-9533-2a147d4c0862" providerId="ADAL" clId="{1BEEC3C6-A004-493B-97BE-FD2CDD0FC3E8}" dt="2021-09-27T14:27:51.446" v="1999" actId="26606"/>
          <ac:spMkLst>
            <pc:docMk/>
            <pc:sldMk cId="1324233699" sldId="278"/>
            <ac:spMk id="39" creationId="{A7B99495-F43F-4D80-A44F-2CB4764EB90B}"/>
          </ac:spMkLst>
        </pc:spChg>
        <pc:spChg chg="add del">
          <ac:chgData name="Alison Nicholls" userId="635a157c-dcfe-4e17-9533-2a147d4c0862" providerId="ADAL" clId="{1BEEC3C6-A004-493B-97BE-FD2CDD0FC3E8}" dt="2021-09-27T14:27:51.446" v="1999" actId="26606"/>
          <ac:spMkLst>
            <pc:docMk/>
            <pc:sldMk cId="1324233699" sldId="278"/>
            <ac:spMk id="40" creationId="{70BEB1E7-2F88-40BC-B73D-42E5B6F80BFC}"/>
          </ac:spMkLst>
        </pc:spChg>
        <pc:spChg chg="add del">
          <ac:chgData name="Alison Nicholls" userId="635a157c-dcfe-4e17-9533-2a147d4c0862" providerId="ADAL" clId="{1BEEC3C6-A004-493B-97BE-FD2CDD0FC3E8}" dt="2021-09-27T14:27:05.003" v="1989" actId="26606"/>
          <ac:spMkLst>
            <pc:docMk/>
            <pc:sldMk cId="1324233699" sldId="278"/>
            <ac:spMk id="45" creationId="{081EA652-8C6A-4E69-BEB9-170809474553}"/>
          </ac:spMkLst>
        </pc:spChg>
        <pc:spChg chg="add del">
          <ac:chgData name="Alison Nicholls" userId="635a157c-dcfe-4e17-9533-2a147d4c0862" providerId="ADAL" clId="{1BEEC3C6-A004-493B-97BE-FD2CDD0FC3E8}" dt="2021-09-27T14:27:05.003" v="1989" actId="26606"/>
          <ac:spMkLst>
            <pc:docMk/>
            <pc:sldMk cId="1324233699" sldId="278"/>
            <ac:spMk id="47" creationId="{5298780A-33B9-4EA2-8F67-DE68AD62841B}"/>
          </ac:spMkLst>
        </pc:spChg>
        <pc:spChg chg="add del">
          <ac:chgData name="Alison Nicholls" userId="635a157c-dcfe-4e17-9533-2a147d4c0862" providerId="ADAL" clId="{1BEEC3C6-A004-493B-97BE-FD2CDD0FC3E8}" dt="2021-09-27T14:27:05.003" v="1989" actId="26606"/>
          <ac:spMkLst>
            <pc:docMk/>
            <pc:sldMk cId="1324233699" sldId="278"/>
            <ac:spMk id="49" creationId="{7F488E8B-4E1E-4402-8935-D4E6C02615C7}"/>
          </ac:spMkLst>
        </pc:spChg>
        <pc:spChg chg="add del">
          <ac:chgData name="Alison Nicholls" userId="635a157c-dcfe-4e17-9533-2a147d4c0862" providerId="ADAL" clId="{1BEEC3C6-A004-493B-97BE-FD2CDD0FC3E8}" dt="2021-09-27T14:27:51.446" v="1999" actId="26606"/>
          <ac:spMkLst>
            <pc:docMk/>
            <pc:sldMk cId="1324233699" sldId="278"/>
            <ac:spMk id="53" creationId="{C05CBC3C-2E5A-4839-8B9B-2E5A6ADF0F58}"/>
          </ac:spMkLst>
        </pc:spChg>
        <pc:spChg chg="add del">
          <ac:chgData name="Alison Nicholls" userId="635a157c-dcfe-4e17-9533-2a147d4c0862" providerId="ADAL" clId="{1BEEC3C6-A004-493B-97BE-FD2CDD0FC3E8}" dt="2021-09-27T14:27:51.446" v="1999" actId="26606"/>
          <ac:spMkLst>
            <pc:docMk/>
            <pc:sldMk cId="1324233699" sldId="278"/>
            <ac:spMk id="54" creationId="{827FF362-FC97-4BF5-949B-D4ADFA26E457}"/>
          </ac:spMkLst>
        </pc:spChg>
        <pc:picChg chg="add del">
          <ac:chgData name="Alison Nicholls" userId="635a157c-dcfe-4e17-9533-2a147d4c0862" providerId="ADAL" clId="{1BEEC3C6-A004-493B-97BE-FD2CDD0FC3E8}" dt="2021-09-27T14:27:52.511" v="2000" actId="478"/>
          <ac:picMkLst>
            <pc:docMk/>
            <pc:sldMk cId="1324233699" sldId="278"/>
            <ac:picMk id="5" creationId="{CA99B48C-D981-45B2-8C9E-7442F7D8B7D8}"/>
          </ac:picMkLst>
        </pc:picChg>
        <pc:picChg chg="add del">
          <ac:chgData name="Alison Nicholls" userId="635a157c-dcfe-4e17-9533-2a147d4c0862" providerId="ADAL" clId="{1BEEC3C6-A004-493B-97BE-FD2CDD0FC3E8}" dt="2021-09-27T14:27:53.585" v="2001" actId="478"/>
          <ac:picMkLst>
            <pc:docMk/>
            <pc:sldMk cId="1324233699" sldId="278"/>
            <ac:picMk id="8" creationId="{643DC17B-A455-431A-8402-71807EC19248}"/>
          </ac:picMkLst>
        </pc:picChg>
        <pc:picChg chg="add mod">
          <ac:chgData name="Alison Nicholls" userId="635a157c-dcfe-4e17-9533-2a147d4c0862" providerId="ADAL" clId="{1BEEC3C6-A004-493B-97BE-FD2CDD0FC3E8}" dt="2021-09-27T14:31:10.775" v="2167" actId="1036"/>
          <ac:picMkLst>
            <pc:docMk/>
            <pc:sldMk cId="1324233699" sldId="278"/>
            <ac:picMk id="17" creationId="{EAB04A05-26A4-4689-A619-A8EABBD49DA2}"/>
          </ac:picMkLst>
        </pc:picChg>
        <pc:picChg chg="add mod">
          <ac:chgData name="Alison Nicholls" userId="635a157c-dcfe-4e17-9533-2a147d4c0862" providerId="ADAL" clId="{1BEEC3C6-A004-493B-97BE-FD2CDD0FC3E8}" dt="2021-09-27T14:31:06.577" v="2165" actId="14100"/>
          <ac:picMkLst>
            <pc:docMk/>
            <pc:sldMk cId="1324233699" sldId="278"/>
            <ac:picMk id="19" creationId="{EC26695B-0D2B-46AF-865A-77A7DABFD55F}"/>
          </ac:picMkLst>
        </pc:picChg>
        <pc:cxnChg chg="add del">
          <ac:chgData name="Alison Nicholls" userId="635a157c-dcfe-4e17-9533-2a147d4c0862" providerId="ADAL" clId="{1BEEC3C6-A004-493B-97BE-FD2CDD0FC3E8}" dt="2021-09-27T14:27:05.003" v="1989" actId="26606"/>
          <ac:cxnSpMkLst>
            <pc:docMk/>
            <pc:sldMk cId="1324233699" sldId="278"/>
            <ac:cxnSpMk id="51" creationId="{23AAC9B5-8015-485C-ACF9-A750390E9A56}"/>
          </ac:cxnSpMkLst>
        </pc:cxn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3.xml.rels><?xml version="1.0" encoding="UTF-8" standalone="yes"?>
<Relationships xmlns="http://schemas.openxmlformats.org/package/2006/relationships"><Relationship Id="rId1" Type="http://schemas.openxmlformats.org/officeDocument/2006/relationships/hyperlink" Target="http://www.rushmoor.gov.uk/comunitygrants" TargetMode="External"/></Relationships>
</file>

<file path=ppt/diagrams/_rels/data4.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18" Type="http://schemas.openxmlformats.org/officeDocument/2006/relationships/image" Target="../media/image30.svg"/><Relationship Id="rId3" Type="http://schemas.openxmlformats.org/officeDocument/2006/relationships/image" Target="../media/image16.png"/><Relationship Id="rId7" Type="http://schemas.openxmlformats.org/officeDocument/2006/relationships/image" Target="../media/image19.png"/><Relationship Id="rId12" Type="http://schemas.openxmlformats.org/officeDocument/2006/relationships/image" Target="../media/image24.svg"/><Relationship Id="rId17" Type="http://schemas.openxmlformats.org/officeDocument/2006/relationships/image" Target="../media/image29.png"/><Relationship Id="rId2" Type="http://schemas.openxmlformats.org/officeDocument/2006/relationships/image" Target="../media/image15.svg"/><Relationship Id="rId16" Type="http://schemas.openxmlformats.org/officeDocument/2006/relationships/image" Target="../media/image28.svg"/><Relationship Id="rId1" Type="http://schemas.openxmlformats.org/officeDocument/2006/relationships/image" Target="../media/image14.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5.png"/><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image" Target="../media/image17.svg"/><Relationship Id="rId9" Type="http://schemas.openxmlformats.org/officeDocument/2006/relationships/image" Target="../media/image21.png"/><Relationship Id="rId14" Type="http://schemas.openxmlformats.org/officeDocument/2006/relationships/image" Target="../media/image2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3.xml.rels><?xml version="1.0" encoding="UTF-8" standalone="yes"?>
<Relationships xmlns="http://schemas.openxmlformats.org/package/2006/relationships"><Relationship Id="rId1" Type="http://schemas.openxmlformats.org/officeDocument/2006/relationships/hyperlink" Target="http://www.rushmoor.gov.uk/comunitygrants" TargetMode="External"/></Relationships>
</file>

<file path=ppt/diagrams/_rels/drawing4.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18" Type="http://schemas.openxmlformats.org/officeDocument/2006/relationships/image" Target="../media/image30.svg"/><Relationship Id="rId3" Type="http://schemas.openxmlformats.org/officeDocument/2006/relationships/image" Target="../media/image16.png"/><Relationship Id="rId7" Type="http://schemas.openxmlformats.org/officeDocument/2006/relationships/image" Target="../media/image19.png"/><Relationship Id="rId12" Type="http://schemas.openxmlformats.org/officeDocument/2006/relationships/image" Target="../media/image24.svg"/><Relationship Id="rId17" Type="http://schemas.openxmlformats.org/officeDocument/2006/relationships/image" Target="../media/image29.png"/><Relationship Id="rId2" Type="http://schemas.openxmlformats.org/officeDocument/2006/relationships/image" Target="../media/image15.svg"/><Relationship Id="rId16" Type="http://schemas.openxmlformats.org/officeDocument/2006/relationships/image" Target="../media/image28.svg"/><Relationship Id="rId1" Type="http://schemas.openxmlformats.org/officeDocument/2006/relationships/image" Target="../media/image14.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5.png"/><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image" Target="../media/image17.svg"/><Relationship Id="rId9" Type="http://schemas.openxmlformats.org/officeDocument/2006/relationships/image" Target="../media/image21.png"/><Relationship Id="rId1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153637-6191-448F-9018-1BE712866CD0}"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7AE69D8D-B0BC-451E-915A-5E7CCEAD8A25}">
      <dgm:prSet/>
      <dgm:spPr/>
      <dgm:t>
        <a:bodyPr/>
        <a:lstStyle/>
        <a:p>
          <a:r>
            <a:rPr lang="en-GB"/>
            <a:t>Ward grant scheme</a:t>
          </a:r>
          <a:endParaRPr lang="en-US"/>
        </a:p>
      </dgm:t>
    </dgm:pt>
    <dgm:pt modelId="{ABC46F09-D9E5-4218-91F1-9A4A39831B7A}" type="parTrans" cxnId="{33500DF2-F4E8-42D6-ABE3-5782DECCA3F5}">
      <dgm:prSet/>
      <dgm:spPr/>
      <dgm:t>
        <a:bodyPr/>
        <a:lstStyle/>
        <a:p>
          <a:endParaRPr lang="en-US"/>
        </a:p>
      </dgm:t>
    </dgm:pt>
    <dgm:pt modelId="{E8474644-8FBA-4161-AFBF-872F6DD32535}" type="sibTrans" cxnId="{33500DF2-F4E8-42D6-ABE3-5782DECCA3F5}">
      <dgm:prSet/>
      <dgm:spPr/>
      <dgm:t>
        <a:bodyPr/>
        <a:lstStyle/>
        <a:p>
          <a:endParaRPr lang="en-US"/>
        </a:p>
      </dgm:t>
    </dgm:pt>
    <dgm:pt modelId="{08143185-EF9C-4A65-8A9C-2A8C05D52F82}">
      <dgm:prSet/>
      <dgm:spPr/>
      <dgm:t>
        <a:bodyPr/>
        <a:lstStyle/>
        <a:p>
          <a:r>
            <a:rPr lang="en-GB" dirty="0"/>
            <a:t>Community grants</a:t>
          </a:r>
          <a:endParaRPr lang="en-US" dirty="0"/>
        </a:p>
      </dgm:t>
    </dgm:pt>
    <dgm:pt modelId="{9B57713C-0EE6-4172-8341-11F6087F0595}" type="parTrans" cxnId="{F8DD45A5-EFC7-4FAB-AC17-8CBEE4660660}">
      <dgm:prSet/>
      <dgm:spPr/>
      <dgm:t>
        <a:bodyPr/>
        <a:lstStyle/>
        <a:p>
          <a:endParaRPr lang="en-US"/>
        </a:p>
      </dgm:t>
    </dgm:pt>
    <dgm:pt modelId="{25C36753-CED3-4513-8CE0-6F6649807545}" type="sibTrans" cxnId="{F8DD45A5-EFC7-4FAB-AC17-8CBEE4660660}">
      <dgm:prSet/>
      <dgm:spPr/>
      <dgm:t>
        <a:bodyPr/>
        <a:lstStyle/>
        <a:p>
          <a:endParaRPr lang="en-US"/>
        </a:p>
      </dgm:t>
    </dgm:pt>
    <dgm:pt modelId="{78C3E320-8847-44AF-9ABB-2D75BE7CFD6B}">
      <dgm:prSet/>
      <dgm:spPr/>
      <dgm:t>
        <a:bodyPr/>
        <a:lstStyle/>
        <a:p>
          <a:r>
            <a:rPr lang="en-GB" dirty="0"/>
            <a:t>Farnborough airport community environmental fund</a:t>
          </a:r>
          <a:endParaRPr lang="en-US" dirty="0"/>
        </a:p>
      </dgm:t>
    </dgm:pt>
    <dgm:pt modelId="{F108C525-49D7-4E7D-B9F1-CBBFADE8B119}" type="parTrans" cxnId="{1FD6C7B7-4B5F-417D-A85C-6D92B5186395}">
      <dgm:prSet/>
      <dgm:spPr/>
      <dgm:t>
        <a:bodyPr/>
        <a:lstStyle/>
        <a:p>
          <a:endParaRPr lang="en-US"/>
        </a:p>
      </dgm:t>
    </dgm:pt>
    <dgm:pt modelId="{55FC83E1-107C-4EB0-B51D-8184B2D2847C}" type="sibTrans" cxnId="{1FD6C7B7-4B5F-417D-A85C-6D92B5186395}">
      <dgm:prSet/>
      <dgm:spPr/>
      <dgm:t>
        <a:bodyPr/>
        <a:lstStyle/>
        <a:p>
          <a:endParaRPr lang="en-US"/>
        </a:p>
      </dgm:t>
    </dgm:pt>
    <dgm:pt modelId="{5BA416C0-AE6B-4DBD-9BE7-7B428E71F3C2}">
      <dgm:prSet/>
      <dgm:spPr/>
      <dgm:t>
        <a:bodyPr/>
        <a:lstStyle/>
        <a:p>
          <a:r>
            <a:rPr lang="en-GB"/>
            <a:t>Rushmoor Community Lottery</a:t>
          </a:r>
          <a:endParaRPr lang="en-US"/>
        </a:p>
      </dgm:t>
    </dgm:pt>
    <dgm:pt modelId="{B54501E7-E449-4B6D-94DA-2F95C845005A}" type="parTrans" cxnId="{27D82A4B-5172-4B53-9BCF-7247F83D8D8C}">
      <dgm:prSet/>
      <dgm:spPr/>
      <dgm:t>
        <a:bodyPr/>
        <a:lstStyle/>
        <a:p>
          <a:endParaRPr lang="en-US"/>
        </a:p>
      </dgm:t>
    </dgm:pt>
    <dgm:pt modelId="{F52BEF0B-6C5B-44F3-8246-AB490F8F9B3B}" type="sibTrans" cxnId="{27D82A4B-5172-4B53-9BCF-7247F83D8D8C}">
      <dgm:prSet/>
      <dgm:spPr/>
      <dgm:t>
        <a:bodyPr/>
        <a:lstStyle/>
        <a:p>
          <a:endParaRPr lang="en-US"/>
        </a:p>
      </dgm:t>
    </dgm:pt>
    <dgm:pt modelId="{3EEDB4F5-2F30-4D86-B2BE-F9EC79FE5888}" type="pres">
      <dgm:prSet presAssocID="{0E153637-6191-448F-9018-1BE712866CD0}" presName="vert0" presStyleCnt="0">
        <dgm:presLayoutVars>
          <dgm:dir/>
          <dgm:animOne val="branch"/>
          <dgm:animLvl val="lvl"/>
        </dgm:presLayoutVars>
      </dgm:prSet>
      <dgm:spPr/>
    </dgm:pt>
    <dgm:pt modelId="{F53CBAAA-921E-4575-A58F-46E3BA166427}" type="pres">
      <dgm:prSet presAssocID="{7AE69D8D-B0BC-451E-915A-5E7CCEAD8A25}" presName="thickLine" presStyleLbl="alignNode1" presStyleIdx="0" presStyleCnt="4"/>
      <dgm:spPr/>
    </dgm:pt>
    <dgm:pt modelId="{17BB7D9B-1530-4860-AA0A-F5615282382A}" type="pres">
      <dgm:prSet presAssocID="{7AE69D8D-B0BC-451E-915A-5E7CCEAD8A25}" presName="horz1" presStyleCnt="0"/>
      <dgm:spPr/>
    </dgm:pt>
    <dgm:pt modelId="{33C5C5B6-2F60-4168-AC26-661F8CAE79A1}" type="pres">
      <dgm:prSet presAssocID="{7AE69D8D-B0BC-451E-915A-5E7CCEAD8A25}" presName="tx1" presStyleLbl="revTx" presStyleIdx="0" presStyleCnt="4"/>
      <dgm:spPr/>
    </dgm:pt>
    <dgm:pt modelId="{242DCBBF-F35A-4EFA-B6AF-D17E8A494E75}" type="pres">
      <dgm:prSet presAssocID="{7AE69D8D-B0BC-451E-915A-5E7CCEAD8A25}" presName="vert1" presStyleCnt="0"/>
      <dgm:spPr/>
    </dgm:pt>
    <dgm:pt modelId="{4C54A592-4C2D-4C55-855B-5BA925E8278D}" type="pres">
      <dgm:prSet presAssocID="{08143185-EF9C-4A65-8A9C-2A8C05D52F82}" presName="thickLine" presStyleLbl="alignNode1" presStyleIdx="1" presStyleCnt="4"/>
      <dgm:spPr/>
    </dgm:pt>
    <dgm:pt modelId="{F67EB001-3D91-49DF-995A-F4361F2749D8}" type="pres">
      <dgm:prSet presAssocID="{08143185-EF9C-4A65-8A9C-2A8C05D52F82}" presName="horz1" presStyleCnt="0"/>
      <dgm:spPr/>
    </dgm:pt>
    <dgm:pt modelId="{1A77A4F2-E49D-4769-916C-EF2A1A23BFFE}" type="pres">
      <dgm:prSet presAssocID="{08143185-EF9C-4A65-8A9C-2A8C05D52F82}" presName="tx1" presStyleLbl="revTx" presStyleIdx="1" presStyleCnt="4"/>
      <dgm:spPr/>
    </dgm:pt>
    <dgm:pt modelId="{227FCCF8-854E-4611-B26E-E930B1808DD7}" type="pres">
      <dgm:prSet presAssocID="{08143185-EF9C-4A65-8A9C-2A8C05D52F82}" presName="vert1" presStyleCnt="0"/>
      <dgm:spPr/>
    </dgm:pt>
    <dgm:pt modelId="{2DD7D3D7-F2A2-44D4-9037-4FC754607605}" type="pres">
      <dgm:prSet presAssocID="{78C3E320-8847-44AF-9ABB-2D75BE7CFD6B}" presName="thickLine" presStyleLbl="alignNode1" presStyleIdx="2" presStyleCnt="4"/>
      <dgm:spPr/>
    </dgm:pt>
    <dgm:pt modelId="{6F941D47-2F71-4546-BBBC-7CB65AEB110C}" type="pres">
      <dgm:prSet presAssocID="{78C3E320-8847-44AF-9ABB-2D75BE7CFD6B}" presName="horz1" presStyleCnt="0"/>
      <dgm:spPr/>
    </dgm:pt>
    <dgm:pt modelId="{2BBB6C75-AD1D-43A3-A917-C550384DAEA7}" type="pres">
      <dgm:prSet presAssocID="{78C3E320-8847-44AF-9ABB-2D75BE7CFD6B}" presName="tx1" presStyleLbl="revTx" presStyleIdx="2" presStyleCnt="4"/>
      <dgm:spPr/>
    </dgm:pt>
    <dgm:pt modelId="{5BA41874-E57A-4127-BF97-419FFE368E94}" type="pres">
      <dgm:prSet presAssocID="{78C3E320-8847-44AF-9ABB-2D75BE7CFD6B}" presName="vert1" presStyleCnt="0"/>
      <dgm:spPr/>
    </dgm:pt>
    <dgm:pt modelId="{E96BBEEF-2DEB-47BF-91FB-4292172F7CFC}" type="pres">
      <dgm:prSet presAssocID="{5BA416C0-AE6B-4DBD-9BE7-7B428E71F3C2}" presName="thickLine" presStyleLbl="alignNode1" presStyleIdx="3" presStyleCnt="4"/>
      <dgm:spPr/>
    </dgm:pt>
    <dgm:pt modelId="{D3FDA497-FEA0-453B-8EA2-0A11531B7FD3}" type="pres">
      <dgm:prSet presAssocID="{5BA416C0-AE6B-4DBD-9BE7-7B428E71F3C2}" presName="horz1" presStyleCnt="0"/>
      <dgm:spPr/>
    </dgm:pt>
    <dgm:pt modelId="{B62B976A-AAEB-4E3A-B6B9-4BD309186938}" type="pres">
      <dgm:prSet presAssocID="{5BA416C0-AE6B-4DBD-9BE7-7B428E71F3C2}" presName="tx1" presStyleLbl="revTx" presStyleIdx="3" presStyleCnt="4"/>
      <dgm:spPr/>
    </dgm:pt>
    <dgm:pt modelId="{20F5FF54-E1FA-4EAF-B2D7-08DB1CD1F49D}" type="pres">
      <dgm:prSet presAssocID="{5BA416C0-AE6B-4DBD-9BE7-7B428E71F3C2}" presName="vert1" presStyleCnt="0"/>
      <dgm:spPr/>
    </dgm:pt>
  </dgm:ptLst>
  <dgm:cxnLst>
    <dgm:cxn modelId="{DCBEB32E-9DF9-4D31-99C8-8E673DD9529A}" type="presOf" srcId="{78C3E320-8847-44AF-9ABB-2D75BE7CFD6B}" destId="{2BBB6C75-AD1D-43A3-A917-C550384DAEA7}" srcOrd="0" destOrd="0" presId="urn:microsoft.com/office/officeart/2008/layout/LinedList"/>
    <dgm:cxn modelId="{D7174832-AA02-4091-B47F-F3EE4E137142}" type="presOf" srcId="{7AE69D8D-B0BC-451E-915A-5E7CCEAD8A25}" destId="{33C5C5B6-2F60-4168-AC26-661F8CAE79A1}" srcOrd="0" destOrd="0" presId="urn:microsoft.com/office/officeart/2008/layout/LinedList"/>
    <dgm:cxn modelId="{27D82A4B-5172-4B53-9BCF-7247F83D8D8C}" srcId="{0E153637-6191-448F-9018-1BE712866CD0}" destId="{5BA416C0-AE6B-4DBD-9BE7-7B428E71F3C2}" srcOrd="3" destOrd="0" parTransId="{B54501E7-E449-4B6D-94DA-2F95C845005A}" sibTransId="{F52BEF0B-6C5B-44F3-8246-AB490F8F9B3B}"/>
    <dgm:cxn modelId="{F8DD45A5-EFC7-4FAB-AC17-8CBEE4660660}" srcId="{0E153637-6191-448F-9018-1BE712866CD0}" destId="{08143185-EF9C-4A65-8A9C-2A8C05D52F82}" srcOrd="1" destOrd="0" parTransId="{9B57713C-0EE6-4172-8341-11F6087F0595}" sibTransId="{25C36753-CED3-4513-8CE0-6F6649807545}"/>
    <dgm:cxn modelId="{1FD6C7B7-4B5F-417D-A85C-6D92B5186395}" srcId="{0E153637-6191-448F-9018-1BE712866CD0}" destId="{78C3E320-8847-44AF-9ABB-2D75BE7CFD6B}" srcOrd="2" destOrd="0" parTransId="{F108C525-49D7-4E7D-B9F1-CBBFADE8B119}" sibTransId="{55FC83E1-107C-4EB0-B51D-8184B2D2847C}"/>
    <dgm:cxn modelId="{C37C9ABC-DB2E-4647-9DFD-412980FD409D}" type="presOf" srcId="{0E153637-6191-448F-9018-1BE712866CD0}" destId="{3EEDB4F5-2F30-4D86-B2BE-F9EC79FE5888}" srcOrd="0" destOrd="0" presId="urn:microsoft.com/office/officeart/2008/layout/LinedList"/>
    <dgm:cxn modelId="{74A29AE0-3DB5-49DE-B1E6-8E7D951A2873}" type="presOf" srcId="{08143185-EF9C-4A65-8A9C-2A8C05D52F82}" destId="{1A77A4F2-E49D-4769-916C-EF2A1A23BFFE}" srcOrd="0" destOrd="0" presId="urn:microsoft.com/office/officeart/2008/layout/LinedList"/>
    <dgm:cxn modelId="{AE0D89E7-143D-4F92-A46F-97B509E7A0CD}" type="presOf" srcId="{5BA416C0-AE6B-4DBD-9BE7-7B428E71F3C2}" destId="{B62B976A-AAEB-4E3A-B6B9-4BD309186938}" srcOrd="0" destOrd="0" presId="urn:microsoft.com/office/officeart/2008/layout/LinedList"/>
    <dgm:cxn modelId="{33500DF2-F4E8-42D6-ABE3-5782DECCA3F5}" srcId="{0E153637-6191-448F-9018-1BE712866CD0}" destId="{7AE69D8D-B0BC-451E-915A-5E7CCEAD8A25}" srcOrd="0" destOrd="0" parTransId="{ABC46F09-D9E5-4218-91F1-9A4A39831B7A}" sibTransId="{E8474644-8FBA-4161-AFBF-872F6DD32535}"/>
    <dgm:cxn modelId="{292FB438-1F7A-4F82-A3AB-0EECA5D9F0AF}" type="presParOf" srcId="{3EEDB4F5-2F30-4D86-B2BE-F9EC79FE5888}" destId="{F53CBAAA-921E-4575-A58F-46E3BA166427}" srcOrd="0" destOrd="0" presId="urn:microsoft.com/office/officeart/2008/layout/LinedList"/>
    <dgm:cxn modelId="{F80F9E46-A989-410F-90C0-3539F3E285A7}" type="presParOf" srcId="{3EEDB4F5-2F30-4D86-B2BE-F9EC79FE5888}" destId="{17BB7D9B-1530-4860-AA0A-F5615282382A}" srcOrd="1" destOrd="0" presId="urn:microsoft.com/office/officeart/2008/layout/LinedList"/>
    <dgm:cxn modelId="{17BBB305-F45C-47F7-9E54-2D4536B3E6CA}" type="presParOf" srcId="{17BB7D9B-1530-4860-AA0A-F5615282382A}" destId="{33C5C5B6-2F60-4168-AC26-661F8CAE79A1}" srcOrd="0" destOrd="0" presId="urn:microsoft.com/office/officeart/2008/layout/LinedList"/>
    <dgm:cxn modelId="{000FCED6-B75D-4660-9866-6B09812EF881}" type="presParOf" srcId="{17BB7D9B-1530-4860-AA0A-F5615282382A}" destId="{242DCBBF-F35A-4EFA-B6AF-D17E8A494E75}" srcOrd="1" destOrd="0" presId="urn:microsoft.com/office/officeart/2008/layout/LinedList"/>
    <dgm:cxn modelId="{0B10EA04-B68E-4B0D-900B-D9606654053A}" type="presParOf" srcId="{3EEDB4F5-2F30-4D86-B2BE-F9EC79FE5888}" destId="{4C54A592-4C2D-4C55-855B-5BA925E8278D}" srcOrd="2" destOrd="0" presId="urn:microsoft.com/office/officeart/2008/layout/LinedList"/>
    <dgm:cxn modelId="{62950E41-C9AC-403D-8813-30B25920A984}" type="presParOf" srcId="{3EEDB4F5-2F30-4D86-B2BE-F9EC79FE5888}" destId="{F67EB001-3D91-49DF-995A-F4361F2749D8}" srcOrd="3" destOrd="0" presId="urn:microsoft.com/office/officeart/2008/layout/LinedList"/>
    <dgm:cxn modelId="{991C8DAB-AB17-4F4A-90DB-44646F518463}" type="presParOf" srcId="{F67EB001-3D91-49DF-995A-F4361F2749D8}" destId="{1A77A4F2-E49D-4769-916C-EF2A1A23BFFE}" srcOrd="0" destOrd="0" presId="urn:microsoft.com/office/officeart/2008/layout/LinedList"/>
    <dgm:cxn modelId="{F2F4A1D3-7198-44CF-92D5-3A0F04CE0AFB}" type="presParOf" srcId="{F67EB001-3D91-49DF-995A-F4361F2749D8}" destId="{227FCCF8-854E-4611-B26E-E930B1808DD7}" srcOrd="1" destOrd="0" presId="urn:microsoft.com/office/officeart/2008/layout/LinedList"/>
    <dgm:cxn modelId="{A2CC326F-4F77-4DE5-8F09-D2871F975066}" type="presParOf" srcId="{3EEDB4F5-2F30-4D86-B2BE-F9EC79FE5888}" destId="{2DD7D3D7-F2A2-44D4-9037-4FC754607605}" srcOrd="4" destOrd="0" presId="urn:microsoft.com/office/officeart/2008/layout/LinedList"/>
    <dgm:cxn modelId="{8CEF761E-86A5-4748-8DE9-2F3BF0174C53}" type="presParOf" srcId="{3EEDB4F5-2F30-4D86-B2BE-F9EC79FE5888}" destId="{6F941D47-2F71-4546-BBBC-7CB65AEB110C}" srcOrd="5" destOrd="0" presId="urn:microsoft.com/office/officeart/2008/layout/LinedList"/>
    <dgm:cxn modelId="{075E90A5-F936-454F-BE11-81F879895098}" type="presParOf" srcId="{6F941D47-2F71-4546-BBBC-7CB65AEB110C}" destId="{2BBB6C75-AD1D-43A3-A917-C550384DAEA7}" srcOrd="0" destOrd="0" presId="urn:microsoft.com/office/officeart/2008/layout/LinedList"/>
    <dgm:cxn modelId="{2D558541-8022-4163-8250-CAB8DD0A3F7C}" type="presParOf" srcId="{6F941D47-2F71-4546-BBBC-7CB65AEB110C}" destId="{5BA41874-E57A-4127-BF97-419FFE368E94}" srcOrd="1" destOrd="0" presId="urn:microsoft.com/office/officeart/2008/layout/LinedList"/>
    <dgm:cxn modelId="{7300F52B-95A6-401A-A1E4-1AD2772FD22F}" type="presParOf" srcId="{3EEDB4F5-2F30-4D86-B2BE-F9EC79FE5888}" destId="{E96BBEEF-2DEB-47BF-91FB-4292172F7CFC}" srcOrd="6" destOrd="0" presId="urn:microsoft.com/office/officeart/2008/layout/LinedList"/>
    <dgm:cxn modelId="{643F1815-8936-4658-96C7-3D86F49846EA}" type="presParOf" srcId="{3EEDB4F5-2F30-4D86-B2BE-F9EC79FE5888}" destId="{D3FDA497-FEA0-453B-8EA2-0A11531B7FD3}" srcOrd="7" destOrd="0" presId="urn:microsoft.com/office/officeart/2008/layout/LinedList"/>
    <dgm:cxn modelId="{07CF6570-77EF-4FEE-8F27-E73422499949}" type="presParOf" srcId="{D3FDA497-FEA0-453B-8EA2-0A11531B7FD3}" destId="{B62B976A-AAEB-4E3A-B6B9-4BD309186938}" srcOrd="0" destOrd="0" presId="urn:microsoft.com/office/officeart/2008/layout/LinedList"/>
    <dgm:cxn modelId="{4AF46C00-79E0-4485-8CEA-348BFA90CA88}" type="presParOf" srcId="{D3FDA497-FEA0-453B-8EA2-0A11531B7FD3}" destId="{20F5FF54-E1FA-4EAF-B2D7-08DB1CD1F49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887611-6D73-4B4E-B83C-8AC2D1C17BA2}"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83CA2C9-DC0C-4CD2-B136-C6B47F91AACC}">
      <dgm:prSet/>
      <dgm:spPr/>
      <dgm:t>
        <a:bodyPr/>
        <a:lstStyle/>
        <a:p>
          <a:pPr>
            <a:lnSpc>
              <a:spcPct val="100000"/>
            </a:lnSpc>
          </a:pPr>
          <a:r>
            <a:rPr lang="en-GB" dirty="0"/>
            <a:t>Each of the 13 wards has £3,000 to support projects or activities that benefit communities within the ward</a:t>
          </a:r>
          <a:endParaRPr lang="en-US" dirty="0"/>
        </a:p>
      </dgm:t>
    </dgm:pt>
    <dgm:pt modelId="{4BD8DBA6-11BE-4C1D-BC5B-456DB7AB35ED}" type="parTrans" cxnId="{E8B9183C-0BFB-4122-A4B9-B310A47BB334}">
      <dgm:prSet/>
      <dgm:spPr/>
      <dgm:t>
        <a:bodyPr/>
        <a:lstStyle/>
        <a:p>
          <a:endParaRPr lang="en-US"/>
        </a:p>
      </dgm:t>
    </dgm:pt>
    <dgm:pt modelId="{8A3AC177-8569-4D5B-B473-EEB16476C0EB}" type="sibTrans" cxnId="{E8B9183C-0BFB-4122-A4B9-B310A47BB334}">
      <dgm:prSet/>
      <dgm:spPr/>
      <dgm:t>
        <a:bodyPr/>
        <a:lstStyle/>
        <a:p>
          <a:endParaRPr lang="en-US"/>
        </a:p>
      </dgm:t>
    </dgm:pt>
    <dgm:pt modelId="{481B81C7-F95B-4234-9284-672ABD47536A}">
      <dgm:prSet/>
      <dgm:spPr/>
      <dgm:t>
        <a:bodyPr/>
        <a:lstStyle/>
        <a:p>
          <a:pPr>
            <a:lnSpc>
              <a:spcPct val="100000"/>
            </a:lnSpc>
          </a:pPr>
          <a:r>
            <a:rPr lang="en-GB" dirty="0"/>
            <a:t>Applications must be for specific projects or events and cannot be used towards general running costs of the organisation </a:t>
          </a:r>
          <a:endParaRPr lang="en-US" dirty="0"/>
        </a:p>
      </dgm:t>
    </dgm:pt>
    <dgm:pt modelId="{08648FCB-2FFE-45E5-BCB5-126F53BECAD8}" type="parTrans" cxnId="{F22E4251-BCA0-49B6-8DF4-B2CC8D3C169A}">
      <dgm:prSet/>
      <dgm:spPr/>
      <dgm:t>
        <a:bodyPr/>
        <a:lstStyle/>
        <a:p>
          <a:endParaRPr lang="en-US"/>
        </a:p>
      </dgm:t>
    </dgm:pt>
    <dgm:pt modelId="{9A03C608-09D4-4BE2-A616-613DF84910DC}" type="sibTrans" cxnId="{F22E4251-BCA0-49B6-8DF4-B2CC8D3C169A}">
      <dgm:prSet/>
      <dgm:spPr/>
      <dgm:t>
        <a:bodyPr/>
        <a:lstStyle/>
        <a:p>
          <a:endParaRPr lang="en-US"/>
        </a:p>
      </dgm:t>
    </dgm:pt>
    <dgm:pt modelId="{B3ADE26F-5DA1-40C0-BED8-3865227EE87D}">
      <dgm:prSet/>
      <dgm:spPr/>
      <dgm:t>
        <a:bodyPr/>
        <a:lstStyle/>
        <a:p>
          <a:pPr>
            <a:lnSpc>
              <a:spcPct val="100000"/>
            </a:lnSpc>
          </a:pPr>
          <a:r>
            <a:rPr lang="en-GB"/>
            <a:t>Projects may cover or benefit more than one ward</a:t>
          </a:r>
          <a:endParaRPr lang="en-US"/>
        </a:p>
      </dgm:t>
    </dgm:pt>
    <dgm:pt modelId="{3631F15E-CE28-4A07-957D-E238DF1BC2B3}" type="parTrans" cxnId="{261CA1BE-79BC-4378-8C5E-C36069490630}">
      <dgm:prSet/>
      <dgm:spPr/>
      <dgm:t>
        <a:bodyPr/>
        <a:lstStyle/>
        <a:p>
          <a:endParaRPr lang="en-US"/>
        </a:p>
      </dgm:t>
    </dgm:pt>
    <dgm:pt modelId="{9FA26C66-C5BD-4EB4-AE9A-93E48F0E8E62}" type="sibTrans" cxnId="{261CA1BE-79BC-4378-8C5E-C36069490630}">
      <dgm:prSet/>
      <dgm:spPr/>
      <dgm:t>
        <a:bodyPr/>
        <a:lstStyle/>
        <a:p>
          <a:endParaRPr lang="en-US"/>
        </a:p>
      </dgm:t>
    </dgm:pt>
    <dgm:pt modelId="{97D53276-C7CF-4EA2-8BD0-FD53EFCFF136}">
      <dgm:prSet/>
      <dgm:spPr/>
      <dgm:t>
        <a:bodyPr/>
        <a:lstStyle/>
        <a:p>
          <a:pPr>
            <a:lnSpc>
              <a:spcPct val="100000"/>
            </a:lnSpc>
          </a:pPr>
          <a:r>
            <a:rPr lang="en-GB"/>
            <a:t>Minimum grant is £50</a:t>
          </a:r>
          <a:endParaRPr lang="en-US"/>
        </a:p>
      </dgm:t>
    </dgm:pt>
    <dgm:pt modelId="{29A21A33-8694-4837-9149-A685941D1CD0}" type="parTrans" cxnId="{E19F5DAC-D6E5-416F-B56C-D35FACDA2EAF}">
      <dgm:prSet/>
      <dgm:spPr/>
      <dgm:t>
        <a:bodyPr/>
        <a:lstStyle/>
        <a:p>
          <a:endParaRPr lang="en-US"/>
        </a:p>
      </dgm:t>
    </dgm:pt>
    <dgm:pt modelId="{1F36B4A0-7D07-4E28-BFEC-EF8004582DC0}" type="sibTrans" cxnId="{E19F5DAC-D6E5-416F-B56C-D35FACDA2EAF}">
      <dgm:prSet/>
      <dgm:spPr/>
      <dgm:t>
        <a:bodyPr/>
        <a:lstStyle/>
        <a:p>
          <a:endParaRPr lang="en-US"/>
        </a:p>
      </dgm:t>
    </dgm:pt>
    <dgm:pt modelId="{D7283E2B-5B37-4146-B45F-0E7E0E2AD292}">
      <dgm:prSet/>
      <dgm:spPr/>
      <dgm:t>
        <a:bodyPr/>
        <a:lstStyle/>
        <a:p>
          <a:pPr>
            <a:lnSpc>
              <a:spcPct val="100000"/>
            </a:lnSpc>
          </a:pPr>
          <a:r>
            <a:rPr lang="en-GB" dirty="0"/>
            <a:t>www.rushmoor.gov.uk/wardgrants</a:t>
          </a:r>
        </a:p>
      </dgm:t>
    </dgm:pt>
    <dgm:pt modelId="{F0DC447B-F00D-4520-8086-439E129D6FCA}" type="parTrans" cxnId="{10BD5CB4-8DE5-4068-B2FE-878E6927F370}">
      <dgm:prSet/>
      <dgm:spPr/>
      <dgm:t>
        <a:bodyPr/>
        <a:lstStyle/>
        <a:p>
          <a:endParaRPr lang="en-GB"/>
        </a:p>
      </dgm:t>
    </dgm:pt>
    <dgm:pt modelId="{570C5BEB-EA66-4EB0-983E-02752E3ECEF7}" type="sibTrans" cxnId="{10BD5CB4-8DE5-4068-B2FE-878E6927F370}">
      <dgm:prSet/>
      <dgm:spPr/>
      <dgm:t>
        <a:bodyPr/>
        <a:lstStyle/>
        <a:p>
          <a:endParaRPr lang="en-GB"/>
        </a:p>
      </dgm:t>
    </dgm:pt>
    <dgm:pt modelId="{B6ECD12D-EAC6-4A06-8BA7-B2051FF6A171}" type="pres">
      <dgm:prSet presAssocID="{A4887611-6D73-4B4E-B83C-8AC2D1C17BA2}" presName="root" presStyleCnt="0">
        <dgm:presLayoutVars>
          <dgm:dir/>
          <dgm:resizeHandles val="exact"/>
        </dgm:presLayoutVars>
      </dgm:prSet>
      <dgm:spPr/>
    </dgm:pt>
    <dgm:pt modelId="{E329F595-4120-428F-B2FF-890679002348}" type="pres">
      <dgm:prSet presAssocID="{083CA2C9-DC0C-4CD2-B136-C6B47F91AACC}" presName="compNode" presStyleCnt="0"/>
      <dgm:spPr/>
    </dgm:pt>
    <dgm:pt modelId="{60409B65-A092-4BDE-8D5C-A06ADA53C23B}" type="pres">
      <dgm:prSet presAssocID="{083CA2C9-DC0C-4CD2-B136-C6B47F91AACC}" presName="bgRect" presStyleLbl="bgShp" presStyleIdx="0" presStyleCnt="5"/>
      <dgm:spPr/>
    </dgm:pt>
    <dgm:pt modelId="{E3F25392-E1A7-4EBE-94F4-1A5FC4FC5509}" type="pres">
      <dgm:prSet presAssocID="{083CA2C9-DC0C-4CD2-B136-C6B47F91AACC}"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2FCAD3D1-487B-449D-81DC-2A695387B48D}" type="pres">
      <dgm:prSet presAssocID="{083CA2C9-DC0C-4CD2-B136-C6B47F91AACC}" presName="spaceRect" presStyleCnt="0"/>
      <dgm:spPr/>
    </dgm:pt>
    <dgm:pt modelId="{EC6A00C8-D71C-4701-B780-CC44B605237E}" type="pres">
      <dgm:prSet presAssocID="{083CA2C9-DC0C-4CD2-B136-C6B47F91AACC}" presName="parTx" presStyleLbl="revTx" presStyleIdx="0" presStyleCnt="5">
        <dgm:presLayoutVars>
          <dgm:chMax val="0"/>
          <dgm:chPref val="0"/>
        </dgm:presLayoutVars>
      </dgm:prSet>
      <dgm:spPr/>
    </dgm:pt>
    <dgm:pt modelId="{16BB35DC-5D4D-4822-822B-0E8BA12667FE}" type="pres">
      <dgm:prSet presAssocID="{8A3AC177-8569-4D5B-B473-EEB16476C0EB}" presName="sibTrans" presStyleCnt="0"/>
      <dgm:spPr/>
    </dgm:pt>
    <dgm:pt modelId="{0F12FA55-8138-4517-B0DB-B530A8417A1C}" type="pres">
      <dgm:prSet presAssocID="{481B81C7-F95B-4234-9284-672ABD47536A}" presName="compNode" presStyleCnt="0"/>
      <dgm:spPr/>
    </dgm:pt>
    <dgm:pt modelId="{3C86A8BB-1286-4899-B4AE-B08DFE556AE4}" type="pres">
      <dgm:prSet presAssocID="{481B81C7-F95B-4234-9284-672ABD47536A}" presName="bgRect" presStyleLbl="bgShp" presStyleIdx="1" presStyleCnt="5"/>
      <dgm:spPr/>
    </dgm:pt>
    <dgm:pt modelId="{7949C7FF-AF9D-4022-AAC3-E9BDECB29281}" type="pres">
      <dgm:prSet presAssocID="{481B81C7-F95B-4234-9284-672ABD47536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33776461-41EE-42D3-BC19-9BBEDD84219E}" type="pres">
      <dgm:prSet presAssocID="{481B81C7-F95B-4234-9284-672ABD47536A}" presName="spaceRect" presStyleCnt="0"/>
      <dgm:spPr/>
    </dgm:pt>
    <dgm:pt modelId="{4D969104-9770-42BB-9D71-ABD71C333FC4}" type="pres">
      <dgm:prSet presAssocID="{481B81C7-F95B-4234-9284-672ABD47536A}" presName="parTx" presStyleLbl="revTx" presStyleIdx="1" presStyleCnt="5">
        <dgm:presLayoutVars>
          <dgm:chMax val="0"/>
          <dgm:chPref val="0"/>
        </dgm:presLayoutVars>
      </dgm:prSet>
      <dgm:spPr/>
    </dgm:pt>
    <dgm:pt modelId="{25E4B187-DE86-4774-9EDF-E5E86BA96FB9}" type="pres">
      <dgm:prSet presAssocID="{9A03C608-09D4-4BE2-A616-613DF84910DC}" presName="sibTrans" presStyleCnt="0"/>
      <dgm:spPr/>
    </dgm:pt>
    <dgm:pt modelId="{16E2FF9C-47B5-4D85-B2D6-F0528F538906}" type="pres">
      <dgm:prSet presAssocID="{B3ADE26F-5DA1-40C0-BED8-3865227EE87D}" presName="compNode" presStyleCnt="0"/>
      <dgm:spPr/>
    </dgm:pt>
    <dgm:pt modelId="{7FBBC0B5-C47B-4AB9-A52B-549BF8BF22B5}" type="pres">
      <dgm:prSet presAssocID="{B3ADE26F-5DA1-40C0-BED8-3865227EE87D}" presName="bgRect" presStyleLbl="bgShp" presStyleIdx="2" presStyleCnt="5"/>
      <dgm:spPr/>
    </dgm:pt>
    <dgm:pt modelId="{D0B605C2-B20D-451D-97AF-EA7063D1D0E9}" type="pres">
      <dgm:prSet presAssocID="{B3ADE26F-5DA1-40C0-BED8-3865227EE87D}"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BD6586B2-9E1E-4876-BFEC-A525F3019EF9}" type="pres">
      <dgm:prSet presAssocID="{B3ADE26F-5DA1-40C0-BED8-3865227EE87D}" presName="spaceRect" presStyleCnt="0"/>
      <dgm:spPr/>
    </dgm:pt>
    <dgm:pt modelId="{4DDD55E7-06BA-4D5C-A624-AF03307A82EC}" type="pres">
      <dgm:prSet presAssocID="{B3ADE26F-5DA1-40C0-BED8-3865227EE87D}" presName="parTx" presStyleLbl="revTx" presStyleIdx="2" presStyleCnt="5">
        <dgm:presLayoutVars>
          <dgm:chMax val="0"/>
          <dgm:chPref val="0"/>
        </dgm:presLayoutVars>
      </dgm:prSet>
      <dgm:spPr/>
    </dgm:pt>
    <dgm:pt modelId="{DE1202A4-98F5-44CC-BD4C-329BC237AA04}" type="pres">
      <dgm:prSet presAssocID="{9FA26C66-C5BD-4EB4-AE9A-93E48F0E8E62}" presName="sibTrans" presStyleCnt="0"/>
      <dgm:spPr/>
    </dgm:pt>
    <dgm:pt modelId="{7642B399-2B98-4EB0-BF17-2A8CD01E8A13}" type="pres">
      <dgm:prSet presAssocID="{97D53276-C7CF-4EA2-8BD0-FD53EFCFF136}" presName="compNode" presStyleCnt="0"/>
      <dgm:spPr/>
    </dgm:pt>
    <dgm:pt modelId="{810DEFB4-E6DB-4F4B-ACE2-685C2F4B746F}" type="pres">
      <dgm:prSet presAssocID="{97D53276-C7CF-4EA2-8BD0-FD53EFCFF136}" presName="bgRect" presStyleLbl="bgShp" presStyleIdx="3" presStyleCnt="5"/>
      <dgm:spPr/>
    </dgm:pt>
    <dgm:pt modelId="{F2983DB1-FFB6-4145-9F1B-524C4C85E9B6}" type="pres">
      <dgm:prSet presAssocID="{97D53276-C7CF-4EA2-8BD0-FD53EFCFF13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oney"/>
        </a:ext>
      </dgm:extLst>
    </dgm:pt>
    <dgm:pt modelId="{204A1B5C-1B26-4B83-A6CC-8F4E2E322E65}" type="pres">
      <dgm:prSet presAssocID="{97D53276-C7CF-4EA2-8BD0-FD53EFCFF136}" presName="spaceRect" presStyleCnt="0"/>
      <dgm:spPr/>
    </dgm:pt>
    <dgm:pt modelId="{C8674046-CACE-4910-AEF5-EB374C7E755D}" type="pres">
      <dgm:prSet presAssocID="{97D53276-C7CF-4EA2-8BD0-FD53EFCFF136}" presName="parTx" presStyleLbl="revTx" presStyleIdx="3" presStyleCnt="5">
        <dgm:presLayoutVars>
          <dgm:chMax val="0"/>
          <dgm:chPref val="0"/>
        </dgm:presLayoutVars>
      </dgm:prSet>
      <dgm:spPr/>
    </dgm:pt>
    <dgm:pt modelId="{25EED013-D110-415B-9BE9-5969A5ADEB09}" type="pres">
      <dgm:prSet presAssocID="{1F36B4A0-7D07-4E28-BFEC-EF8004582DC0}" presName="sibTrans" presStyleCnt="0"/>
      <dgm:spPr/>
    </dgm:pt>
    <dgm:pt modelId="{5D8DBD81-1A35-4435-9B53-E632E12F9AE8}" type="pres">
      <dgm:prSet presAssocID="{D7283E2B-5B37-4146-B45F-0E7E0E2AD292}" presName="compNode" presStyleCnt="0"/>
      <dgm:spPr/>
    </dgm:pt>
    <dgm:pt modelId="{ED6FBAAA-6A44-4CDA-9D45-688D0487D48E}" type="pres">
      <dgm:prSet presAssocID="{D7283E2B-5B37-4146-B45F-0E7E0E2AD292}" presName="bgRect" presStyleLbl="bgShp" presStyleIdx="4" presStyleCnt="5"/>
      <dgm:spPr/>
    </dgm:pt>
    <dgm:pt modelId="{1A560068-3536-40B1-9F9C-AB4AE8EBD0CF}" type="pres">
      <dgm:prSet presAssocID="{D7283E2B-5B37-4146-B45F-0E7E0E2AD292}"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Internet"/>
        </a:ext>
      </dgm:extLst>
    </dgm:pt>
    <dgm:pt modelId="{E5902B0C-6EE2-4416-A87E-597BD6344E8D}" type="pres">
      <dgm:prSet presAssocID="{D7283E2B-5B37-4146-B45F-0E7E0E2AD292}" presName="spaceRect" presStyleCnt="0"/>
      <dgm:spPr/>
    </dgm:pt>
    <dgm:pt modelId="{DB755A97-97DE-426E-97FD-A7BB7ECC4132}" type="pres">
      <dgm:prSet presAssocID="{D7283E2B-5B37-4146-B45F-0E7E0E2AD292}" presName="parTx" presStyleLbl="revTx" presStyleIdx="4" presStyleCnt="5">
        <dgm:presLayoutVars>
          <dgm:chMax val="0"/>
          <dgm:chPref val="0"/>
        </dgm:presLayoutVars>
      </dgm:prSet>
      <dgm:spPr/>
    </dgm:pt>
  </dgm:ptLst>
  <dgm:cxnLst>
    <dgm:cxn modelId="{5523A827-F96F-4D1D-8DBB-985BB054DDBE}" type="presOf" srcId="{97D53276-C7CF-4EA2-8BD0-FD53EFCFF136}" destId="{C8674046-CACE-4910-AEF5-EB374C7E755D}" srcOrd="0" destOrd="0" presId="urn:microsoft.com/office/officeart/2018/2/layout/IconVerticalSolidList"/>
    <dgm:cxn modelId="{93AA6134-FDB3-40FA-9534-84E8D8768BB8}" type="presOf" srcId="{B3ADE26F-5DA1-40C0-BED8-3865227EE87D}" destId="{4DDD55E7-06BA-4D5C-A624-AF03307A82EC}" srcOrd="0" destOrd="0" presId="urn:microsoft.com/office/officeart/2018/2/layout/IconVerticalSolidList"/>
    <dgm:cxn modelId="{E8B9183C-0BFB-4122-A4B9-B310A47BB334}" srcId="{A4887611-6D73-4B4E-B83C-8AC2D1C17BA2}" destId="{083CA2C9-DC0C-4CD2-B136-C6B47F91AACC}" srcOrd="0" destOrd="0" parTransId="{4BD8DBA6-11BE-4C1D-BC5B-456DB7AB35ED}" sibTransId="{8A3AC177-8569-4D5B-B473-EEB16476C0EB}"/>
    <dgm:cxn modelId="{33B00D61-87E9-4956-9FD3-B90D90FA5C5E}" type="presOf" srcId="{083CA2C9-DC0C-4CD2-B136-C6B47F91AACC}" destId="{EC6A00C8-D71C-4701-B780-CC44B605237E}" srcOrd="0" destOrd="0" presId="urn:microsoft.com/office/officeart/2018/2/layout/IconVerticalSolidList"/>
    <dgm:cxn modelId="{F22E4251-BCA0-49B6-8DF4-B2CC8D3C169A}" srcId="{A4887611-6D73-4B4E-B83C-8AC2D1C17BA2}" destId="{481B81C7-F95B-4234-9284-672ABD47536A}" srcOrd="1" destOrd="0" parTransId="{08648FCB-2FFE-45E5-BCB5-126F53BECAD8}" sibTransId="{9A03C608-09D4-4BE2-A616-613DF84910DC}"/>
    <dgm:cxn modelId="{EA6B287E-E3BA-4852-8FF4-3EBE58467F49}" type="presOf" srcId="{D7283E2B-5B37-4146-B45F-0E7E0E2AD292}" destId="{DB755A97-97DE-426E-97FD-A7BB7ECC4132}" srcOrd="0" destOrd="0" presId="urn:microsoft.com/office/officeart/2018/2/layout/IconVerticalSolidList"/>
    <dgm:cxn modelId="{E19F5DAC-D6E5-416F-B56C-D35FACDA2EAF}" srcId="{A4887611-6D73-4B4E-B83C-8AC2D1C17BA2}" destId="{97D53276-C7CF-4EA2-8BD0-FD53EFCFF136}" srcOrd="3" destOrd="0" parTransId="{29A21A33-8694-4837-9149-A685941D1CD0}" sibTransId="{1F36B4A0-7D07-4E28-BFEC-EF8004582DC0}"/>
    <dgm:cxn modelId="{10BD5CB4-8DE5-4068-B2FE-878E6927F370}" srcId="{A4887611-6D73-4B4E-B83C-8AC2D1C17BA2}" destId="{D7283E2B-5B37-4146-B45F-0E7E0E2AD292}" srcOrd="4" destOrd="0" parTransId="{F0DC447B-F00D-4520-8086-439E129D6FCA}" sibTransId="{570C5BEB-EA66-4EB0-983E-02752E3ECEF7}"/>
    <dgm:cxn modelId="{261CA1BE-79BC-4378-8C5E-C36069490630}" srcId="{A4887611-6D73-4B4E-B83C-8AC2D1C17BA2}" destId="{B3ADE26F-5DA1-40C0-BED8-3865227EE87D}" srcOrd="2" destOrd="0" parTransId="{3631F15E-CE28-4A07-957D-E238DF1BC2B3}" sibTransId="{9FA26C66-C5BD-4EB4-AE9A-93E48F0E8E62}"/>
    <dgm:cxn modelId="{97B586E5-0403-45E8-B5C0-83FC3FEDA22B}" type="presOf" srcId="{481B81C7-F95B-4234-9284-672ABD47536A}" destId="{4D969104-9770-42BB-9D71-ABD71C333FC4}" srcOrd="0" destOrd="0" presId="urn:microsoft.com/office/officeart/2018/2/layout/IconVerticalSolidList"/>
    <dgm:cxn modelId="{792548E6-E9EA-4029-89BA-02480AAE7BF1}" type="presOf" srcId="{A4887611-6D73-4B4E-B83C-8AC2D1C17BA2}" destId="{B6ECD12D-EAC6-4A06-8BA7-B2051FF6A171}" srcOrd="0" destOrd="0" presId="urn:microsoft.com/office/officeart/2018/2/layout/IconVerticalSolidList"/>
    <dgm:cxn modelId="{94632722-0972-4018-8443-7D12AE344673}" type="presParOf" srcId="{B6ECD12D-EAC6-4A06-8BA7-B2051FF6A171}" destId="{E329F595-4120-428F-B2FF-890679002348}" srcOrd="0" destOrd="0" presId="urn:microsoft.com/office/officeart/2018/2/layout/IconVerticalSolidList"/>
    <dgm:cxn modelId="{02A5A83A-D84C-45D8-A6F4-003F0E68B478}" type="presParOf" srcId="{E329F595-4120-428F-B2FF-890679002348}" destId="{60409B65-A092-4BDE-8D5C-A06ADA53C23B}" srcOrd="0" destOrd="0" presId="urn:microsoft.com/office/officeart/2018/2/layout/IconVerticalSolidList"/>
    <dgm:cxn modelId="{E9CB0EA2-334A-4255-9C64-FE84A62751B3}" type="presParOf" srcId="{E329F595-4120-428F-B2FF-890679002348}" destId="{E3F25392-E1A7-4EBE-94F4-1A5FC4FC5509}" srcOrd="1" destOrd="0" presId="urn:microsoft.com/office/officeart/2018/2/layout/IconVerticalSolidList"/>
    <dgm:cxn modelId="{F30BE02C-7E22-4EF6-B95B-AF2F3D2AE996}" type="presParOf" srcId="{E329F595-4120-428F-B2FF-890679002348}" destId="{2FCAD3D1-487B-449D-81DC-2A695387B48D}" srcOrd="2" destOrd="0" presId="urn:microsoft.com/office/officeart/2018/2/layout/IconVerticalSolidList"/>
    <dgm:cxn modelId="{BE90CDE1-0872-449C-8D98-120CF7033915}" type="presParOf" srcId="{E329F595-4120-428F-B2FF-890679002348}" destId="{EC6A00C8-D71C-4701-B780-CC44B605237E}" srcOrd="3" destOrd="0" presId="urn:microsoft.com/office/officeart/2018/2/layout/IconVerticalSolidList"/>
    <dgm:cxn modelId="{D096DE90-C194-4D37-816B-24369CF3DBB4}" type="presParOf" srcId="{B6ECD12D-EAC6-4A06-8BA7-B2051FF6A171}" destId="{16BB35DC-5D4D-4822-822B-0E8BA12667FE}" srcOrd="1" destOrd="0" presId="urn:microsoft.com/office/officeart/2018/2/layout/IconVerticalSolidList"/>
    <dgm:cxn modelId="{6AD000A4-7531-48D2-9144-96F2A8E671C3}" type="presParOf" srcId="{B6ECD12D-EAC6-4A06-8BA7-B2051FF6A171}" destId="{0F12FA55-8138-4517-B0DB-B530A8417A1C}" srcOrd="2" destOrd="0" presId="urn:microsoft.com/office/officeart/2018/2/layout/IconVerticalSolidList"/>
    <dgm:cxn modelId="{16CB1D06-B5A6-4831-990E-61A83CE49707}" type="presParOf" srcId="{0F12FA55-8138-4517-B0DB-B530A8417A1C}" destId="{3C86A8BB-1286-4899-B4AE-B08DFE556AE4}" srcOrd="0" destOrd="0" presId="urn:microsoft.com/office/officeart/2018/2/layout/IconVerticalSolidList"/>
    <dgm:cxn modelId="{274FE189-FDCB-45C2-84AB-1F2EDB1F8C21}" type="presParOf" srcId="{0F12FA55-8138-4517-B0DB-B530A8417A1C}" destId="{7949C7FF-AF9D-4022-AAC3-E9BDECB29281}" srcOrd="1" destOrd="0" presId="urn:microsoft.com/office/officeart/2018/2/layout/IconVerticalSolidList"/>
    <dgm:cxn modelId="{3964EC2F-DA95-41C7-9B97-FD2268D10A55}" type="presParOf" srcId="{0F12FA55-8138-4517-B0DB-B530A8417A1C}" destId="{33776461-41EE-42D3-BC19-9BBEDD84219E}" srcOrd="2" destOrd="0" presId="urn:microsoft.com/office/officeart/2018/2/layout/IconVerticalSolidList"/>
    <dgm:cxn modelId="{0A77E0BC-1D1A-4CFD-B0CA-466C9B858410}" type="presParOf" srcId="{0F12FA55-8138-4517-B0DB-B530A8417A1C}" destId="{4D969104-9770-42BB-9D71-ABD71C333FC4}" srcOrd="3" destOrd="0" presId="urn:microsoft.com/office/officeart/2018/2/layout/IconVerticalSolidList"/>
    <dgm:cxn modelId="{E6C9948E-A1A9-4F80-8065-6E1FC0864823}" type="presParOf" srcId="{B6ECD12D-EAC6-4A06-8BA7-B2051FF6A171}" destId="{25E4B187-DE86-4774-9EDF-E5E86BA96FB9}" srcOrd="3" destOrd="0" presId="urn:microsoft.com/office/officeart/2018/2/layout/IconVerticalSolidList"/>
    <dgm:cxn modelId="{E88EAAC2-88E3-4CE4-9A0A-218C707E4B43}" type="presParOf" srcId="{B6ECD12D-EAC6-4A06-8BA7-B2051FF6A171}" destId="{16E2FF9C-47B5-4D85-B2D6-F0528F538906}" srcOrd="4" destOrd="0" presId="urn:microsoft.com/office/officeart/2018/2/layout/IconVerticalSolidList"/>
    <dgm:cxn modelId="{F9BB7CA7-0817-4C58-830D-61E12566EFC4}" type="presParOf" srcId="{16E2FF9C-47B5-4D85-B2D6-F0528F538906}" destId="{7FBBC0B5-C47B-4AB9-A52B-549BF8BF22B5}" srcOrd="0" destOrd="0" presId="urn:microsoft.com/office/officeart/2018/2/layout/IconVerticalSolidList"/>
    <dgm:cxn modelId="{4936D60F-AC4B-4857-9CBE-8E475048B4B1}" type="presParOf" srcId="{16E2FF9C-47B5-4D85-B2D6-F0528F538906}" destId="{D0B605C2-B20D-451D-97AF-EA7063D1D0E9}" srcOrd="1" destOrd="0" presId="urn:microsoft.com/office/officeart/2018/2/layout/IconVerticalSolidList"/>
    <dgm:cxn modelId="{6132D189-F8A5-4527-B282-3AC7CB98FF6C}" type="presParOf" srcId="{16E2FF9C-47B5-4D85-B2D6-F0528F538906}" destId="{BD6586B2-9E1E-4876-BFEC-A525F3019EF9}" srcOrd="2" destOrd="0" presId="urn:microsoft.com/office/officeart/2018/2/layout/IconVerticalSolidList"/>
    <dgm:cxn modelId="{F65CFEB7-88B8-4ACA-95D1-8F6ABF71A936}" type="presParOf" srcId="{16E2FF9C-47B5-4D85-B2D6-F0528F538906}" destId="{4DDD55E7-06BA-4D5C-A624-AF03307A82EC}" srcOrd="3" destOrd="0" presId="urn:microsoft.com/office/officeart/2018/2/layout/IconVerticalSolidList"/>
    <dgm:cxn modelId="{204DF56E-9C16-4184-9E26-C7AB251AA28E}" type="presParOf" srcId="{B6ECD12D-EAC6-4A06-8BA7-B2051FF6A171}" destId="{DE1202A4-98F5-44CC-BD4C-329BC237AA04}" srcOrd="5" destOrd="0" presId="urn:microsoft.com/office/officeart/2018/2/layout/IconVerticalSolidList"/>
    <dgm:cxn modelId="{34FD7553-B348-4E27-85DF-793B25EE9DCD}" type="presParOf" srcId="{B6ECD12D-EAC6-4A06-8BA7-B2051FF6A171}" destId="{7642B399-2B98-4EB0-BF17-2A8CD01E8A13}" srcOrd="6" destOrd="0" presId="urn:microsoft.com/office/officeart/2018/2/layout/IconVerticalSolidList"/>
    <dgm:cxn modelId="{81B9CB56-DCB9-4E7D-812A-C8A5FEB2EC3B}" type="presParOf" srcId="{7642B399-2B98-4EB0-BF17-2A8CD01E8A13}" destId="{810DEFB4-E6DB-4F4B-ACE2-685C2F4B746F}" srcOrd="0" destOrd="0" presId="urn:microsoft.com/office/officeart/2018/2/layout/IconVerticalSolidList"/>
    <dgm:cxn modelId="{981D1D49-7F45-4961-A721-A5DA47A48525}" type="presParOf" srcId="{7642B399-2B98-4EB0-BF17-2A8CD01E8A13}" destId="{F2983DB1-FFB6-4145-9F1B-524C4C85E9B6}" srcOrd="1" destOrd="0" presId="urn:microsoft.com/office/officeart/2018/2/layout/IconVerticalSolidList"/>
    <dgm:cxn modelId="{0F8280DE-2890-47EF-9AF7-43C350BF52BD}" type="presParOf" srcId="{7642B399-2B98-4EB0-BF17-2A8CD01E8A13}" destId="{204A1B5C-1B26-4B83-A6CC-8F4E2E322E65}" srcOrd="2" destOrd="0" presId="urn:microsoft.com/office/officeart/2018/2/layout/IconVerticalSolidList"/>
    <dgm:cxn modelId="{6A0CEABE-83C4-4E63-BBF5-C69217192F4B}" type="presParOf" srcId="{7642B399-2B98-4EB0-BF17-2A8CD01E8A13}" destId="{C8674046-CACE-4910-AEF5-EB374C7E755D}" srcOrd="3" destOrd="0" presId="urn:microsoft.com/office/officeart/2018/2/layout/IconVerticalSolidList"/>
    <dgm:cxn modelId="{EC90716C-E670-4A8C-8048-1D05586DA214}" type="presParOf" srcId="{B6ECD12D-EAC6-4A06-8BA7-B2051FF6A171}" destId="{25EED013-D110-415B-9BE9-5969A5ADEB09}" srcOrd="7" destOrd="0" presId="urn:microsoft.com/office/officeart/2018/2/layout/IconVerticalSolidList"/>
    <dgm:cxn modelId="{34BCBAB1-7994-46A5-9C4D-BCA5C52CB795}" type="presParOf" srcId="{B6ECD12D-EAC6-4A06-8BA7-B2051FF6A171}" destId="{5D8DBD81-1A35-4435-9B53-E632E12F9AE8}" srcOrd="8" destOrd="0" presId="urn:microsoft.com/office/officeart/2018/2/layout/IconVerticalSolidList"/>
    <dgm:cxn modelId="{8305875D-3CFF-4846-9478-BB0EE3A91954}" type="presParOf" srcId="{5D8DBD81-1A35-4435-9B53-E632E12F9AE8}" destId="{ED6FBAAA-6A44-4CDA-9D45-688D0487D48E}" srcOrd="0" destOrd="0" presId="urn:microsoft.com/office/officeart/2018/2/layout/IconVerticalSolidList"/>
    <dgm:cxn modelId="{1564BB1D-3BC5-4AAD-9B06-73C6708F27B0}" type="presParOf" srcId="{5D8DBD81-1A35-4435-9B53-E632E12F9AE8}" destId="{1A560068-3536-40B1-9F9C-AB4AE8EBD0CF}" srcOrd="1" destOrd="0" presId="urn:microsoft.com/office/officeart/2018/2/layout/IconVerticalSolidList"/>
    <dgm:cxn modelId="{DEEA310B-6964-4BAD-BCC4-15B3063A172F}" type="presParOf" srcId="{5D8DBD81-1A35-4435-9B53-E632E12F9AE8}" destId="{E5902B0C-6EE2-4416-A87E-597BD6344E8D}" srcOrd="2" destOrd="0" presId="urn:microsoft.com/office/officeart/2018/2/layout/IconVerticalSolidList"/>
    <dgm:cxn modelId="{3C20E7ED-76BD-4E74-A739-3D0CBBB9B41D}" type="presParOf" srcId="{5D8DBD81-1A35-4435-9B53-E632E12F9AE8}" destId="{DB755A97-97DE-426E-97FD-A7BB7ECC413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B02F3A-30B0-463B-A19A-BAF0BF2F2FBE}"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BA404254-06BD-475E-8F52-2DAC88A188FC}">
      <dgm:prSet/>
      <dgm:spPr/>
      <dgm:t>
        <a:bodyPr/>
        <a:lstStyle/>
        <a:p>
          <a:r>
            <a:rPr lang="en-GB" dirty="0"/>
            <a:t>Grants available: £50 - £1,500</a:t>
          </a:r>
          <a:endParaRPr lang="en-US" dirty="0"/>
        </a:p>
      </dgm:t>
    </dgm:pt>
    <dgm:pt modelId="{FD71DA6A-8B96-4E1C-9CC2-79C2A9E2CC05}" type="parTrans" cxnId="{04D8209C-9339-4CAC-82D4-3DD2FD2FCF1E}">
      <dgm:prSet/>
      <dgm:spPr/>
      <dgm:t>
        <a:bodyPr/>
        <a:lstStyle/>
        <a:p>
          <a:endParaRPr lang="en-US"/>
        </a:p>
      </dgm:t>
    </dgm:pt>
    <dgm:pt modelId="{BD087A63-A773-40E4-9A12-C250FF2386C2}" type="sibTrans" cxnId="{04D8209C-9339-4CAC-82D4-3DD2FD2FCF1E}">
      <dgm:prSet/>
      <dgm:spPr/>
      <dgm:t>
        <a:bodyPr/>
        <a:lstStyle/>
        <a:p>
          <a:endParaRPr lang="en-US"/>
        </a:p>
      </dgm:t>
    </dgm:pt>
    <dgm:pt modelId="{1D973F49-3AD3-421C-B85A-86B2C9C760F2}">
      <dgm:prSet/>
      <dgm:spPr/>
      <dgm:t>
        <a:bodyPr/>
        <a:lstStyle/>
        <a:p>
          <a:r>
            <a:rPr lang="en-GB"/>
            <a:t>Applications from voluntary/community groups for one-off projects, events or equipment</a:t>
          </a:r>
          <a:endParaRPr lang="en-US"/>
        </a:p>
      </dgm:t>
    </dgm:pt>
    <dgm:pt modelId="{00F4335F-13E7-4BD8-8C92-F26D7225EED6}" type="parTrans" cxnId="{3E4CB5AD-2BCF-4B57-BF0F-1CB31A2A0476}">
      <dgm:prSet/>
      <dgm:spPr/>
      <dgm:t>
        <a:bodyPr/>
        <a:lstStyle/>
        <a:p>
          <a:endParaRPr lang="en-US"/>
        </a:p>
      </dgm:t>
    </dgm:pt>
    <dgm:pt modelId="{2C48F6E6-7893-4106-9117-AAD0B4284CA4}" type="sibTrans" cxnId="{3E4CB5AD-2BCF-4B57-BF0F-1CB31A2A0476}">
      <dgm:prSet/>
      <dgm:spPr/>
      <dgm:t>
        <a:bodyPr/>
        <a:lstStyle/>
        <a:p>
          <a:endParaRPr lang="en-US"/>
        </a:p>
      </dgm:t>
    </dgm:pt>
    <dgm:pt modelId="{0B818F22-72A5-4029-8CC0-1D6974DCA241}">
      <dgm:prSet/>
      <dgm:spPr/>
      <dgm:t>
        <a:bodyPr/>
        <a:lstStyle/>
        <a:p>
          <a:r>
            <a:rPr lang="en-GB" dirty="0"/>
            <a:t>Decisions made by the portfolio holder for Democracy, Strategy &amp; Partnerships</a:t>
          </a:r>
          <a:endParaRPr lang="en-US" dirty="0"/>
        </a:p>
      </dgm:t>
    </dgm:pt>
    <dgm:pt modelId="{094CFC33-0882-454F-827C-B82797B12CFC}" type="parTrans" cxnId="{59FBE424-5702-4BFA-8277-DA9B3ECD3D27}">
      <dgm:prSet/>
      <dgm:spPr/>
      <dgm:t>
        <a:bodyPr/>
        <a:lstStyle/>
        <a:p>
          <a:endParaRPr lang="en-US"/>
        </a:p>
      </dgm:t>
    </dgm:pt>
    <dgm:pt modelId="{31AA9C02-0DF5-42A5-AE72-C0212691DDD6}" type="sibTrans" cxnId="{59FBE424-5702-4BFA-8277-DA9B3ECD3D27}">
      <dgm:prSet/>
      <dgm:spPr/>
      <dgm:t>
        <a:bodyPr/>
        <a:lstStyle/>
        <a:p>
          <a:endParaRPr lang="en-US"/>
        </a:p>
      </dgm:t>
    </dgm:pt>
    <dgm:pt modelId="{001F66ED-47F9-4049-9D80-B69977541F2F}">
      <dgm:prSet/>
      <dgm:spPr/>
      <dgm:t>
        <a:bodyPr/>
        <a:lstStyle/>
        <a:p>
          <a:r>
            <a:rPr lang="en-GB">
              <a:hlinkClick xmlns:r="http://schemas.openxmlformats.org/officeDocument/2006/relationships" r:id="rId1"/>
            </a:rPr>
            <a:t>www.rushmoor.gov.uk/comunitygrants</a:t>
          </a:r>
          <a:endParaRPr lang="en-US"/>
        </a:p>
      </dgm:t>
    </dgm:pt>
    <dgm:pt modelId="{8E72514E-2E06-406D-9741-382CF070DF5C}" type="parTrans" cxnId="{8AACEA3C-8AFB-4D4E-851A-C46E64C156B3}">
      <dgm:prSet/>
      <dgm:spPr/>
      <dgm:t>
        <a:bodyPr/>
        <a:lstStyle/>
        <a:p>
          <a:endParaRPr lang="en-US"/>
        </a:p>
      </dgm:t>
    </dgm:pt>
    <dgm:pt modelId="{F7492570-4BF4-403D-8746-1D2070FB6F53}" type="sibTrans" cxnId="{8AACEA3C-8AFB-4D4E-851A-C46E64C156B3}">
      <dgm:prSet/>
      <dgm:spPr/>
      <dgm:t>
        <a:bodyPr/>
        <a:lstStyle/>
        <a:p>
          <a:endParaRPr lang="en-US"/>
        </a:p>
      </dgm:t>
    </dgm:pt>
    <dgm:pt modelId="{3598ACD3-D22D-4F68-9CDB-2237F04377ED}" type="pres">
      <dgm:prSet presAssocID="{EFB02F3A-30B0-463B-A19A-BAF0BF2F2FBE}" presName="vert0" presStyleCnt="0">
        <dgm:presLayoutVars>
          <dgm:dir/>
          <dgm:animOne val="branch"/>
          <dgm:animLvl val="lvl"/>
        </dgm:presLayoutVars>
      </dgm:prSet>
      <dgm:spPr/>
    </dgm:pt>
    <dgm:pt modelId="{B1BD10B0-2E8C-4E41-93BE-90A897F99E2F}" type="pres">
      <dgm:prSet presAssocID="{BA404254-06BD-475E-8F52-2DAC88A188FC}" presName="thickLine" presStyleLbl="alignNode1" presStyleIdx="0" presStyleCnt="4"/>
      <dgm:spPr/>
    </dgm:pt>
    <dgm:pt modelId="{9654E2EC-5953-4510-AD29-3E81E737748E}" type="pres">
      <dgm:prSet presAssocID="{BA404254-06BD-475E-8F52-2DAC88A188FC}" presName="horz1" presStyleCnt="0"/>
      <dgm:spPr/>
    </dgm:pt>
    <dgm:pt modelId="{AB4DE5B2-16F2-4843-9CB6-07E09172E8BF}" type="pres">
      <dgm:prSet presAssocID="{BA404254-06BD-475E-8F52-2DAC88A188FC}" presName="tx1" presStyleLbl="revTx" presStyleIdx="0" presStyleCnt="4"/>
      <dgm:spPr/>
    </dgm:pt>
    <dgm:pt modelId="{3FE8628D-4DCC-4FDD-BC9E-D7058F3B1777}" type="pres">
      <dgm:prSet presAssocID="{BA404254-06BD-475E-8F52-2DAC88A188FC}" presName="vert1" presStyleCnt="0"/>
      <dgm:spPr/>
    </dgm:pt>
    <dgm:pt modelId="{A60E4F71-EFA9-48E8-9F06-ABEA5ADC0212}" type="pres">
      <dgm:prSet presAssocID="{1D973F49-3AD3-421C-B85A-86B2C9C760F2}" presName="thickLine" presStyleLbl="alignNode1" presStyleIdx="1" presStyleCnt="4"/>
      <dgm:spPr/>
    </dgm:pt>
    <dgm:pt modelId="{2E4E6404-9F76-4F7E-8D54-102691F00961}" type="pres">
      <dgm:prSet presAssocID="{1D973F49-3AD3-421C-B85A-86B2C9C760F2}" presName="horz1" presStyleCnt="0"/>
      <dgm:spPr/>
    </dgm:pt>
    <dgm:pt modelId="{0411337F-B661-41D4-99E5-2A4FF4A1EBC5}" type="pres">
      <dgm:prSet presAssocID="{1D973F49-3AD3-421C-B85A-86B2C9C760F2}" presName="tx1" presStyleLbl="revTx" presStyleIdx="1" presStyleCnt="4"/>
      <dgm:spPr/>
    </dgm:pt>
    <dgm:pt modelId="{92BD215A-5234-4846-8321-5D69F92340E2}" type="pres">
      <dgm:prSet presAssocID="{1D973F49-3AD3-421C-B85A-86B2C9C760F2}" presName="vert1" presStyleCnt="0"/>
      <dgm:spPr/>
    </dgm:pt>
    <dgm:pt modelId="{64240473-A98C-4238-8849-905F530D20FB}" type="pres">
      <dgm:prSet presAssocID="{0B818F22-72A5-4029-8CC0-1D6974DCA241}" presName="thickLine" presStyleLbl="alignNode1" presStyleIdx="2" presStyleCnt="4"/>
      <dgm:spPr/>
    </dgm:pt>
    <dgm:pt modelId="{13E453AA-01AC-43FC-B978-B5B8A65EDC4F}" type="pres">
      <dgm:prSet presAssocID="{0B818F22-72A5-4029-8CC0-1D6974DCA241}" presName="horz1" presStyleCnt="0"/>
      <dgm:spPr/>
    </dgm:pt>
    <dgm:pt modelId="{87377835-7C1A-4B8C-A8D5-F58A2EA95810}" type="pres">
      <dgm:prSet presAssocID="{0B818F22-72A5-4029-8CC0-1D6974DCA241}" presName="tx1" presStyleLbl="revTx" presStyleIdx="2" presStyleCnt="4"/>
      <dgm:spPr/>
    </dgm:pt>
    <dgm:pt modelId="{A8AE5793-86D8-4401-8AFB-C58A70DD5EC2}" type="pres">
      <dgm:prSet presAssocID="{0B818F22-72A5-4029-8CC0-1D6974DCA241}" presName="vert1" presStyleCnt="0"/>
      <dgm:spPr/>
    </dgm:pt>
    <dgm:pt modelId="{725C2C61-03CC-4D53-B529-EDCC004F2AEA}" type="pres">
      <dgm:prSet presAssocID="{001F66ED-47F9-4049-9D80-B69977541F2F}" presName="thickLine" presStyleLbl="alignNode1" presStyleIdx="3" presStyleCnt="4"/>
      <dgm:spPr/>
    </dgm:pt>
    <dgm:pt modelId="{BE0017C1-B426-4338-8222-998C9B7EB856}" type="pres">
      <dgm:prSet presAssocID="{001F66ED-47F9-4049-9D80-B69977541F2F}" presName="horz1" presStyleCnt="0"/>
      <dgm:spPr/>
    </dgm:pt>
    <dgm:pt modelId="{1C33FE9B-FC4E-4EC0-AFA0-816BB20B3CA6}" type="pres">
      <dgm:prSet presAssocID="{001F66ED-47F9-4049-9D80-B69977541F2F}" presName="tx1" presStyleLbl="revTx" presStyleIdx="3" presStyleCnt="4"/>
      <dgm:spPr/>
    </dgm:pt>
    <dgm:pt modelId="{226B45F1-CB39-43FF-B099-2B97B9A0AF8B}" type="pres">
      <dgm:prSet presAssocID="{001F66ED-47F9-4049-9D80-B69977541F2F}" presName="vert1" presStyleCnt="0"/>
      <dgm:spPr/>
    </dgm:pt>
  </dgm:ptLst>
  <dgm:cxnLst>
    <dgm:cxn modelId="{0706A91A-56AF-4DFE-88C1-9FF30761C373}" type="presOf" srcId="{BA404254-06BD-475E-8F52-2DAC88A188FC}" destId="{AB4DE5B2-16F2-4843-9CB6-07E09172E8BF}" srcOrd="0" destOrd="0" presId="urn:microsoft.com/office/officeart/2008/layout/LinedList"/>
    <dgm:cxn modelId="{59FBE424-5702-4BFA-8277-DA9B3ECD3D27}" srcId="{EFB02F3A-30B0-463B-A19A-BAF0BF2F2FBE}" destId="{0B818F22-72A5-4029-8CC0-1D6974DCA241}" srcOrd="2" destOrd="0" parTransId="{094CFC33-0882-454F-827C-B82797B12CFC}" sibTransId="{31AA9C02-0DF5-42A5-AE72-C0212691DDD6}"/>
    <dgm:cxn modelId="{DD1AB43B-CE07-410A-8CC1-064B86BDC119}" type="presOf" srcId="{1D973F49-3AD3-421C-B85A-86B2C9C760F2}" destId="{0411337F-B661-41D4-99E5-2A4FF4A1EBC5}" srcOrd="0" destOrd="0" presId="urn:microsoft.com/office/officeart/2008/layout/LinedList"/>
    <dgm:cxn modelId="{8AACEA3C-8AFB-4D4E-851A-C46E64C156B3}" srcId="{EFB02F3A-30B0-463B-A19A-BAF0BF2F2FBE}" destId="{001F66ED-47F9-4049-9D80-B69977541F2F}" srcOrd="3" destOrd="0" parTransId="{8E72514E-2E06-406D-9741-382CF070DF5C}" sibTransId="{F7492570-4BF4-403D-8746-1D2070FB6F53}"/>
    <dgm:cxn modelId="{862CE753-E68B-4BC9-A910-9D0E89E66D15}" type="presOf" srcId="{0B818F22-72A5-4029-8CC0-1D6974DCA241}" destId="{87377835-7C1A-4B8C-A8D5-F58A2EA95810}" srcOrd="0" destOrd="0" presId="urn:microsoft.com/office/officeart/2008/layout/LinedList"/>
    <dgm:cxn modelId="{C738EE98-1EDD-4C56-A9B2-A206921E957F}" type="presOf" srcId="{EFB02F3A-30B0-463B-A19A-BAF0BF2F2FBE}" destId="{3598ACD3-D22D-4F68-9CDB-2237F04377ED}" srcOrd="0" destOrd="0" presId="urn:microsoft.com/office/officeart/2008/layout/LinedList"/>
    <dgm:cxn modelId="{04D8209C-9339-4CAC-82D4-3DD2FD2FCF1E}" srcId="{EFB02F3A-30B0-463B-A19A-BAF0BF2F2FBE}" destId="{BA404254-06BD-475E-8F52-2DAC88A188FC}" srcOrd="0" destOrd="0" parTransId="{FD71DA6A-8B96-4E1C-9CC2-79C2A9E2CC05}" sibTransId="{BD087A63-A773-40E4-9A12-C250FF2386C2}"/>
    <dgm:cxn modelId="{3E4CB5AD-2BCF-4B57-BF0F-1CB31A2A0476}" srcId="{EFB02F3A-30B0-463B-A19A-BAF0BF2F2FBE}" destId="{1D973F49-3AD3-421C-B85A-86B2C9C760F2}" srcOrd="1" destOrd="0" parTransId="{00F4335F-13E7-4BD8-8C92-F26D7225EED6}" sibTransId="{2C48F6E6-7893-4106-9117-AAD0B4284CA4}"/>
    <dgm:cxn modelId="{CF0619E5-FAF7-4B5C-B107-89A6962CB2E5}" type="presOf" srcId="{001F66ED-47F9-4049-9D80-B69977541F2F}" destId="{1C33FE9B-FC4E-4EC0-AFA0-816BB20B3CA6}" srcOrd="0" destOrd="0" presId="urn:microsoft.com/office/officeart/2008/layout/LinedList"/>
    <dgm:cxn modelId="{9E81F4A8-7EDC-497C-AA1F-8B340C449899}" type="presParOf" srcId="{3598ACD3-D22D-4F68-9CDB-2237F04377ED}" destId="{B1BD10B0-2E8C-4E41-93BE-90A897F99E2F}" srcOrd="0" destOrd="0" presId="urn:microsoft.com/office/officeart/2008/layout/LinedList"/>
    <dgm:cxn modelId="{64BBA653-0B79-4F7D-B4A8-D80BABF12CE8}" type="presParOf" srcId="{3598ACD3-D22D-4F68-9CDB-2237F04377ED}" destId="{9654E2EC-5953-4510-AD29-3E81E737748E}" srcOrd="1" destOrd="0" presId="urn:microsoft.com/office/officeart/2008/layout/LinedList"/>
    <dgm:cxn modelId="{649118E0-F0B0-407C-975F-5581B9AB4913}" type="presParOf" srcId="{9654E2EC-5953-4510-AD29-3E81E737748E}" destId="{AB4DE5B2-16F2-4843-9CB6-07E09172E8BF}" srcOrd="0" destOrd="0" presId="urn:microsoft.com/office/officeart/2008/layout/LinedList"/>
    <dgm:cxn modelId="{E15E1302-27DC-45BE-A684-A73916473CBA}" type="presParOf" srcId="{9654E2EC-5953-4510-AD29-3E81E737748E}" destId="{3FE8628D-4DCC-4FDD-BC9E-D7058F3B1777}" srcOrd="1" destOrd="0" presId="urn:microsoft.com/office/officeart/2008/layout/LinedList"/>
    <dgm:cxn modelId="{8467EC3D-9AD3-46D0-A071-E2D87239DEC4}" type="presParOf" srcId="{3598ACD3-D22D-4F68-9CDB-2237F04377ED}" destId="{A60E4F71-EFA9-48E8-9F06-ABEA5ADC0212}" srcOrd="2" destOrd="0" presId="urn:microsoft.com/office/officeart/2008/layout/LinedList"/>
    <dgm:cxn modelId="{74B573E9-4326-47C0-AF2F-8168E47A4C7C}" type="presParOf" srcId="{3598ACD3-D22D-4F68-9CDB-2237F04377ED}" destId="{2E4E6404-9F76-4F7E-8D54-102691F00961}" srcOrd="3" destOrd="0" presId="urn:microsoft.com/office/officeart/2008/layout/LinedList"/>
    <dgm:cxn modelId="{79BFD58E-29B6-482B-8FC9-86CD7BF5F892}" type="presParOf" srcId="{2E4E6404-9F76-4F7E-8D54-102691F00961}" destId="{0411337F-B661-41D4-99E5-2A4FF4A1EBC5}" srcOrd="0" destOrd="0" presId="urn:microsoft.com/office/officeart/2008/layout/LinedList"/>
    <dgm:cxn modelId="{81857D31-32A3-4ABE-8D7E-D038FE597A79}" type="presParOf" srcId="{2E4E6404-9F76-4F7E-8D54-102691F00961}" destId="{92BD215A-5234-4846-8321-5D69F92340E2}" srcOrd="1" destOrd="0" presId="urn:microsoft.com/office/officeart/2008/layout/LinedList"/>
    <dgm:cxn modelId="{432AE4D5-919D-4E46-AEF0-97B5F4C5E54E}" type="presParOf" srcId="{3598ACD3-D22D-4F68-9CDB-2237F04377ED}" destId="{64240473-A98C-4238-8849-905F530D20FB}" srcOrd="4" destOrd="0" presId="urn:microsoft.com/office/officeart/2008/layout/LinedList"/>
    <dgm:cxn modelId="{9C3BA8C5-EDB2-4EF0-9099-047CE3CBC1A1}" type="presParOf" srcId="{3598ACD3-D22D-4F68-9CDB-2237F04377ED}" destId="{13E453AA-01AC-43FC-B978-B5B8A65EDC4F}" srcOrd="5" destOrd="0" presId="urn:microsoft.com/office/officeart/2008/layout/LinedList"/>
    <dgm:cxn modelId="{72837F50-9C54-4B43-BDFC-8B6488365E95}" type="presParOf" srcId="{13E453AA-01AC-43FC-B978-B5B8A65EDC4F}" destId="{87377835-7C1A-4B8C-A8D5-F58A2EA95810}" srcOrd="0" destOrd="0" presId="urn:microsoft.com/office/officeart/2008/layout/LinedList"/>
    <dgm:cxn modelId="{7632E7E4-B6C5-49C6-9982-9D875C21577C}" type="presParOf" srcId="{13E453AA-01AC-43FC-B978-B5B8A65EDC4F}" destId="{A8AE5793-86D8-4401-8AFB-C58A70DD5EC2}" srcOrd="1" destOrd="0" presId="urn:microsoft.com/office/officeart/2008/layout/LinedList"/>
    <dgm:cxn modelId="{95420169-A993-49DE-AF83-B2F7CA1874C4}" type="presParOf" srcId="{3598ACD3-D22D-4F68-9CDB-2237F04377ED}" destId="{725C2C61-03CC-4D53-B529-EDCC004F2AEA}" srcOrd="6" destOrd="0" presId="urn:microsoft.com/office/officeart/2008/layout/LinedList"/>
    <dgm:cxn modelId="{7896354E-CB4C-4FA2-90D0-C09BA1E75538}" type="presParOf" srcId="{3598ACD3-D22D-4F68-9CDB-2237F04377ED}" destId="{BE0017C1-B426-4338-8222-998C9B7EB856}" srcOrd="7" destOrd="0" presId="urn:microsoft.com/office/officeart/2008/layout/LinedList"/>
    <dgm:cxn modelId="{EE8D84DE-A5CE-42F8-B5CC-BD6AA9D1B7A2}" type="presParOf" srcId="{BE0017C1-B426-4338-8222-998C9B7EB856}" destId="{1C33FE9B-FC4E-4EC0-AFA0-816BB20B3CA6}" srcOrd="0" destOrd="0" presId="urn:microsoft.com/office/officeart/2008/layout/LinedList"/>
    <dgm:cxn modelId="{20B4DBFB-B0C1-4116-A511-92C3452C36A8}" type="presParOf" srcId="{BE0017C1-B426-4338-8222-998C9B7EB856}" destId="{226B45F1-CB39-43FF-B099-2B97B9A0AF8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978F8-EBA0-4A62-91F0-31FA19E6AAB6}"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20D20229-6D16-4635-BA90-C67411ADEC50}">
      <dgm:prSet custT="1"/>
      <dgm:spPr/>
      <dgm:t>
        <a:bodyPr/>
        <a:lstStyle/>
        <a:p>
          <a:pPr>
            <a:lnSpc>
              <a:spcPct val="100000"/>
            </a:lnSpc>
          </a:pPr>
          <a:r>
            <a:rPr lang="en-GB" sz="1800" dirty="0"/>
            <a:t>204,046 tickets sold</a:t>
          </a:r>
          <a:endParaRPr lang="en-US" sz="1800" dirty="0"/>
        </a:p>
      </dgm:t>
    </dgm:pt>
    <dgm:pt modelId="{256374F2-F578-4437-BD9B-85DFC7A2CEF3}" type="parTrans" cxnId="{4F14A3F2-0B36-40F1-A164-973840AABB4B}">
      <dgm:prSet/>
      <dgm:spPr/>
      <dgm:t>
        <a:bodyPr/>
        <a:lstStyle/>
        <a:p>
          <a:endParaRPr lang="en-US" sz="1800"/>
        </a:p>
      </dgm:t>
    </dgm:pt>
    <dgm:pt modelId="{22760626-6A80-4551-A5E6-F72AB34A4593}" type="sibTrans" cxnId="{4F14A3F2-0B36-40F1-A164-973840AABB4B}">
      <dgm:prSet/>
      <dgm:spPr/>
      <dgm:t>
        <a:bodyPr/>
        <a:lstStyle/>
        <a:p>
          <a:pPr>
            <a:lnSpc>
              <a:spcPct val="100000"/>
            </a:lnSpc>
          </a:pPr>
          <a:endParaRPr lang="en-US" sz="1800"/>
        </a:p>
      </dgm:t>
    </dgm:pt>
    <dgm:pt modelId="{340FBF83-4763-409C-A630-4D1033130CC0}">
      <dgm:prSet custT="1"/>
      <dgm:spPr/>
      <dgm:t>
        <a:bodyPr/>
        <a:lstStyle/>
        <a:p>
          <a:pPr>
            <a:lnSpc>
              <a:spcPct val="100000"/>
            </a:lnSpc>
          </a:pPr>
          <a:r>
            <a:rPr lang="en-GB" sz="1800" b="1" dirty="0"/>
            <a:t>£122,723 </a:t>
          </a:r>
          <a:r>
            <a:rPr lang="en-GB" sz="1800" dirty="0"/>
            <a:t>raised for good causes</a:t>
          </a:r>
          <a:endParaRPr lang="en-US" sz="1800" dirty="0"/>
        </a:p>
      </dgm:t>
    </dgm:pt>
    <dgm:pt modelId="{64729F71-4A8E-4E57-B6D6-AAEA4E288E83}" type="parTrans" cxnId="{485879A2-8323-4949-A551-8581BA5663CD}">
      <dgm:prSet/>
      <dgm:spPr/>
      <dgm:t>
        <a:bodyPr/>
        <a:lstStyle/>
        <a:p>
          <a:endParaRPr lang="en-US" sz="1800"/>
        </a:p>
      </dgm:t>
    </dgm:pt>
    <dgm:pt modelId="{C6FE6C3B-5707-493F-A18C-4E817DD0423D}" type="sibTrans" cxnId="{485879A2-8323-4949-A551-8581BA5663CD}">
      <dgm:prSet/>
      <dgm:spPr/>
      <dgm:t>
        <a:bodyPr/>
        <a:lstStyle/>
        <a:p>
          <a:pPr>
            <a:lnSpc>
              <a:spcPct val="100000"/>
            </a:lnSpc>
          </a:pPr>
          <a:endParaRPr lang="en-US" sz="1800"/>
        </a:p>
      </dgm:t>
    </dgm:pt>
    <dgm:pt modelId="{E7C88254-DD70-4945-B9A5-0EF6C5B8BEE8}">
      <dgm:prSet custT="1"/>
      <dgm:spPr/>
      <dgm:t>
        <a:bodyPr/>
        <a:lstStyle/>
        <a:p>
          <a:pPr>
            <a:lnSpc>
              <a:spcPct val="100000"/>
            </a:lnSpc>
          </a:pPr>
          <a:r>
            <a:rPr lang="en-GB" sz="1800" dirty="0"/>
            <a:t>122 good causes</a:t>
          </a:r>
          <a:endParaRPr lang="en-US" sz="1800" dirty="0"/>
        </a:p>
      </dgm:t>
    </dgm:pt>
    <dgm:pt modelId="{54CD4374-23A1-42D5-A40D-D043321C5793}" type="parTrans" cxnId="{E7110088-5A8F-44E9-AFF0-70CDFB9D7660}">
      <dgm:prSet/>
      <dgm:spPr/>
      <dgm:t>
        <a:bodyPr/>
        <a:lstStyle/>
        <a:p>
          <a:endParaRPr lang="en-US" sz="1800"/>
        </a:p>
      </dgm:t>
    </dgm:pt>
    <dgm:pt modelId="{F1446A18-64BF-4ED7-B14B-C15B844F18FE}" type="sibTrans" cxnId="{E7110088-5A8F-44E9-AFF0-70CDFB9D7660}">
      <dgm:prSet/>
      <dgm:spPr/>
      <dgm:t>
        <a:bodyPr/>
        <a:lstStyle/>
        <a:p>
          <a:pPr>
            <a:lnSpc>
              <a:spcPct val="100000"/>
            </a:lnSpc>
          </a:pPr>
          <a:endParaRPr lang="en-US" sz="1800"/>
        </a:p>
      </dgm:t>
    </dgm:pt>
    <dgm:pt modelId="{6DB7E649-E4CD-4342-9546-080CB6D374EC}">
      <dgm:prSet custT="1"/>
      <dgm:spPr/>
      <dgm:t>
        <a:bodyPr/>
        <a:lstStyle/>
        <a:p>
          <a:pPr>
            <a:lnSpc>
              <a:spcPct val="100000"/>
            </a:lnSpc>
          </a:pPr>
          <a:r>
            <a:rPr lang="en-GB" sz="1800" dirty="0"/>
            <a:t>4,295 prize winners</a:t>
          </a:r>
          <a:endParaRPr lang="en-US" sz="1800" dirty="0"/>
        </a:p>
      </dgm:t>
    </dgm:pt>
    <dgm:pt modelId="{B90F77FA-1A6B-4F43-ABC9-4593A6AE2754}" type="parTrans" cxnId="{77640ABD-D8E7-4F54-86A7-B0C99038C9B8}">
      <dgm:prSet/>
      <dgm:spPr/>
      <dgm:t>
        <a:bodyPr/>
        <a:lstStyle/>
        <a:p>
          <a:endParaRPr lang="en-US" sz="1800"/>
        </a:p>
      </dgm:t>
    </dgm:pt>
    <dgm:pt modelId="{22214C4B-6F5F-4AE9-9EB1-74A8EB294BA3}" type="sibTrans" cxnId="{77640ABD-D8E7-4F54-86A7-B0C99038C9B8}">
      <dgm:prSet/>
      <dgm:spPr/>
      <dgm:t>
        <a:bodyPr/>
        <a:lstStyle/>
        <a:p>
          <a:pPr>
            <a:lnSpc>
              <a:spcPct val="100000"/>
            </a:lnSpc>
          </a:pPr>
          <a:endParaRPr lang="en-US" sz="1800"/>
        </a:p>
      </dgm:t>
    </dgm:pt>
    <dgm:pt modelId="{00F9C324-09FE-4A2D-A1EC-72D9F7EF2216}">
      <dgm:prSet custT="1"/>
      <dgm:spPr/>
      <dgm:t>
        <a:bodyPr/>
        <a:lstStyle/>
        <a:p>
          <a:pPr>
            <a:lnSpc>
              <a:spcPct val="100000"/>
            </a:lnSpc>
          </a:pPr>
          <a:r>
            <a:rPr lang="en-GB" sz="1800" dirty="0">
              <a:solidFill>
                <a:schemeClr val="tx1"/>
              </a:solidFill>
            </a:rPr>
            <a:t>Two</a:t>
          </a:r>
          <a:r>
            <a:rPr lang="en-GB" sz="1800" dirty="0"/>
            <a:t> winners of £2,000</a:t>
          </a:r>
          <a:endParaRPr lang="en-US" sz="1800" dirty="0"/>
        </a:p>
      </dgm:t>
    </dgm:pt>
    <dgm:pt modelId="{A10BE8D5-A535-4270-92E9-63E32193946C}" type="parTrans" cxnId="{DD5B2B03-3CB4-4854-B8E9-F468AFC9CCB3}">
      <dgm:prSet/>
      <dgm:spPr/>
      <dgm:t>
        <a:bodyPr/>
        <a:lstStyle/>
        <a:p>
          <a:endParaRPr lang="en-US" sz="1800"/>
        </a:p>
      </dgm:t>
    </dgm:pt>
    <dgm:pt modelId="{371218A0-F2D1-42B4-9634-FFE0763B7BFD}" type="sibTrans" cxnId="{DD5B2B03-3CB4-4854-B8E9-F468AFC9CCB3}">
      <dgm:prSet/>
      <dgm:spPr/>
      <dgm:t>
        <a:bodyPr/>
        <a:lstStyle/>
        <a:p>
          <a:pPr>
            <a:lnSpc>
              <a:spcPct val="100000"/>
            </a:lnSpc>
          </a:pPr>
          <a:endParaRPr lang="en-US" sz="1800"/>
        </a:p>
      </dgm:t>
    </dgm:pt>
    <dgm:pt modelId="{5E2A42C9-36AE-4A1F-9F44-D905AAA96D23}">
      <dgm:prSet custT="1"/>
      <dgm:spPr/>
      <dgm:t>
        <a:bodyPr/>
        <a:lstStyle/>
        <a:p>
          <a:pPr>
            <a:lnSpc>
              <a:spcPct val="100000"/>
            </a:lnSpc>
          </a:pPr>
          <a:r>
            <a:rPr lang="en-GB" sz="1800" dirty="0"/>
            <a:t>43 winners of £250</a:t>
          </a:r>
          <a:endParaRPr lang="en-US" sz="1800" dirty="0"/>
        </a:p>
      </dgm:t>
    </dgm:pt>
    <dgm:pt modelId="{A0E0FFF2-7818-4DC6-A263-214959071000}" type="parTrans" cxnId="{9C4CD5DE-2295-4A07-9CF7-1D5E982A55A3}">
      <dgm:prSet/>
      <dgm:spPr/>
      <dgm:t>
        <a:bodyPr/>
        <a:lstStyle/>
        <a:p>
          <a:endParaRPr lang="en-US" sz="1800"/>
        </a:p>
      </dgm:t>
    </dgm:pt>
    <dgm:pt modelId="{9078E66B-49CC-4F4A-A478-A05AB173E27A}" type="sibTrans" cxnId="{9C4CD5DE-2295-4A07-9CF7-1D5E982A55A3}">
      <dgm:prSet/>
      <dgm:spPr/>
      <dgm:t>
        <a:bodyPr/>
        <a:lstStyle/>
        <a:p>
          <a:pPr>
            <a:lnSpc>
              <a:spcPct val="100000"/>
            </a:lnSpc>
          </a:pPr>
          <a:endParaRPr lang="en-US" sz="1800"/>
        </a:p>
      </dgm:t>
    </dgm:pt>
    <dgm:pt modelId="{C2E1EFC4-7AD0-4545-BC5C-AD6A84B7AE8C}">
      <dgm:prSet custT="1"/>
      <dgm:spPr/>
      <dgm:t>
        <a:bodyPr/>
        <a:lstStyle/>
        <a:p>
          <a:pPr>
            <a:lnSpc>
              <a:spcPct val="100000"/>
            </a:lnSpc>
          </a:pPr>
          <a:r>
            <a:rPr lang="en-GB" sz="1800" dirty="0"/>
            <a:t>379 winners of £25</a:t>
          </a:r>
          <a:endParaRPr lang="en-US" sz="1800" dirty="0"/>
        </a:p>
      </dgm:t>
    </dgm:pt>
    <dgm:pt modelId="{F9A999ED-3963-4E17-BD6A-E1F7E752B217}" type="parTrans" cxnId="{699C524B-9768-4038-ABCC-1A8F6477BD9D}">
      <dgm:prSet/>
      <dgm:spPr/>
      <dgm:t>
        <a:bodyPr/>
        <a:lstStyle/>
        <a:p>
          <a:endParaRPr lang="en-US" sz="1800"/>
        </a:p>
      </dgm:t>
    </dgm:pt>
    <dgm:pt modelId="{FB121186-D386-4048-B487-18C8D164D8F5}" type="sibTrans" cxnId="{699C524B-9768-4038-ABCC-1A8F6477BD9D}">
      <dgm:prSet/>
      <dgm:spPr/>
      <dgm:t>
        <a:bodyPr/>
        <a:lstStyle/>
        <a:p>
          <a:pPr>
            <a:lnSpc>
              <a:spcPct val="100000"/>
            </a:lnSpc>
          </a:pPr>
          <a:endParaRPr lang="en-US" sz="1800"/>
        </a:p>
      </dgm:t>
    </dgm:pt>
    <dgm:pt modelId="{58CC6E87-4BD8-4F89-986A-475F3DA4C15C}">
      <dgm:prSet custT="1"/>
      <dgm:spPr/>
      <dgm:t>
        <a:bodyPr/>
        <a:lstStyle/>
        <a:p>
          <a:pPr>
            <a:lnSpc>
              <a:spcPct val="100000"/>
            </a:lnSpc>
          </a:pPr>
          <a:r>
            <a:rPr lang="en-GB" sz="1800" dirty="0"/>
            <a:t>3,871 sets of three extra tickets won</a:t>
          </a:r>
          <a:endParaRPr lang="en-US" sz="1800" dirty="0"/>
        </a:p>
      </dgm:t>
    </dgm:pt>
    <dgm:pt modelId="{870ED314-C958-4CA3-9FC2-7985CA551AD8}" type="parTrans" cxnId="{62898936-E671-40FC-B26C-A22EA4EBEC67}">
      <dgm:prSet/>
      <dgm:spPr/>
      <dgm:t>
        <a:bodyPr/>
        <a:lstStyle/>
        <a:p>
          <a:endParaRPr lang="en-US" sz="1800"/>
        </a:p>
      </dgm:t>
    </dgm:pt>
    <dgm:pt modelId="{E47B7FEC-9193-42C3-83EE-ED0D49065E1D}" type="sibTrans" cxnId="{62898936-E671-40FC-B26C-A22EA4EBEC67}">
      <dgm:prSet/>
      <dgm:spPr/>
      <dgm:t>
        <a:bodyPr/>
        <a:lstStyle/>
        <a:p>
          <a:pPr>
            <a:lnSpc>
              <a:spcPct val="100000"/>
            </a:lnSpc>
          </a:pPr>
          <a:endParaRPr lang="en-US" sz="1800"/>
        </a:p>
      </dgm:t>
    </dgm:pt>
    <dgm:pt modelId="{4DD3C1E0-F896-4AA9-A87D-7DD92F1811F3}">
      <dgm:prSet custT="1"/>
      <dgm:spPr/>
      <dgm:t>
        <a:bodyPr/>
        <a:lstStyle/>
        <a:p>
          <a:pPr>
            <a:lnSpc>
              <a:spcPct val="100000"/>
            </a:lnSpc>
          </a:pPr>
          <a:r>
            <a:rPr lang="en-GB" sz="1800" dirty="0"/>
            <a:t>28 Community Fund grants awarded</a:t>
          </a:r>
        </a:p>
      </dgm:t>
    </dgm:pt>
    <dgm:pt modelId="{6C037280-0389-48A3-BEAD-8148546F8ADB}" type="parTrans" cxnId="{5FE4BE5E-40C1-4F0A-801A-EC48C69BAF2B}">
      <dgm:prSet/>
      <dgm:spPr/>
      <dgm:t>
        <a:bodyPr/>
        <a:lstStyle/>
        <a:p>
          <a:endParaRPr lang="en-GB" sz="1800"/>
        </a:p>
      </dgm:t>
    </dgm:pt>
    <dgm:pt modelId="{2E8A6C2B-86D6-441E-868D-826F51D53527}" type="sibTrans" cxnId="{5FE4BE5E-40C1-4F0A-801A-EC48C69BAF2B}">
      <dgm:prSet/>
      <dgm:spPr/>
      <dgm:t>
        <a:bodyPr/>
        <a:lstStyle/>
        <a:p>
          <a:endParaRPr lang="en-GB" sz="1800"/>
        </a:p>
      </dgm:t>
    </dgm:pt>
    <dgm:pt modelId="{7B4C3CF8-279C-4E3C-A366-D6C193CDE948}" type="pres">
      <dgm:prSet presAssocID="{D05978F8-EBA0-4A62-91F0-31FA19E6AAB6}" presName="root" presStyleCnt="0">
        <dgm:presLayoutVars>
          <dgm:dir/>
          <dgm:resizeHandles val="exact"/>
        </dgm:presLayoutVars>
      </dgm:prSet>
      <dgm:spPr/>
    </dgm:pt>
    <dgm:pt modelId="{57D40F7F-4FB3-41C5-9217-1042105D2E6C}" type="pres">
      <dgm:prSet presAssocID="{D05978F8-EBA0-4A62-91F0-31FA19E6AAB6}" presName="container" presStyleCnt="0">
        <dgm:presLayoutVars>
          <dgm:dir/>
          <dgm:resizeHandles val="exact"/>
        </dgm:presLayoutVars>
      </dgm:prSet>
      <dgm:spPr/>
    </dgm:pt>
    <dgm:pt modelId="{EFE54F3A-9C56-4A0D-B047-74D198F951EB}" type="pres">
      <dgm:prSet presAssocID="{20D20229-6D16-4635-BA90-C67411ADEC50}" presName="compNode" presStyleCnt="0"/>
      <dgm:spPr/>
    </dgm:pt>
    <dgm:pt modelId="{6AD17B5E-47DD-4334-B3B7-9D3885E85557}" type="pres">
      <dgm:prSet presAssocID="{20D20229-6D16-4635-BA90-C67411ADEC50}" presName="iconBgRect" presStyleLbl="bgShp" presStyleIdx="0" presStyleCnt="9" custLinFactX="195699" custLinFactNeighborX="200000" custLinFactNeighborY="0"/>
      <dgm:spPr/>
    </dgm:pt>
    <dgm:pt modelId="{D52EE1B0-FE12-44AA-8168-9F19F48B7606}" type="pres">
      <dgm:prSet presAssocID="{20D20229-6D16-4635-BA90-C67411ADEC50}" presName="iconRect" presStyleLbl="node1" presStyleIdx="0" presStyleCnt="9" custLinFactX="300000" custLinFactNeighborX="382240" custLinFactNeighborY="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ank Check"/>
        </a:ext>
      </dgm:extLst>
    </dgm:pt>
    <dgm:pt modelId="{D0773506-83E8-4A20-971D-07558060874A}" type="pres">
      <dgm:prSet presAssocID="{20D20229-6D16-4635-BA90-C67411ADEC50}" presName="spaceRect" presStyleCnt="0"/>
      <dgm:spPr/>
    </dgm:pt>
    <dgm:pt modelId="{C4271368-13D7-43AE-AFDB-71C383E25A91}" type="pres">
      <dgm:prSet presAssocID="{20D20229-6D16-4635-BA90-C67411ADEC50}" presName="textRect" presStyleLbl="revTx" presStyleIdx="0" presStyleCnt="9" custScaleX="114598" custLinFactX="75427" custLinFactNeighborX="100000" custLinFactNeighborY="1979">
        <dgm:presLayoutVars>
          <dgm:chMax val="1"/>
          <dgm:chPref val="1"/>
        </dgm:presLayoutVars>
      </dgm:prSet>
      <dgm:spPr/>
    </dgm:pt>
    <dgm:pt modelId="{8D030D5F-15CA-48DF-B9DB-34526C238061}" type="pres">
      <dgm:prSet presAssocID="{22760626-6A80-4551-A5E6-F72AB34A4593}" presName="sibTrans" presStyleLbl="sibTrans2D1" presStyleIdx="0" presStyleCnt="0"/>
      <dgm:spPr/>
    </dgm:pt>
    <dgm:pt modelId="{FB0816B4-A0B8-4FA5-8D05-5BF180967017}" type="pres">
      <dgm:prSet presAssocID="{340FBF83-4763-409C-A630-4D1033130CC0}" presName="compNode" presStyleCnt="0"/>
      <dgm:spPr/>
    </dgm:pt>
    <dgm:pt modelId="{4DB1BE21-F21A-4904-A039-153173A62AA2}" type="pres">
      <dgm:prSet presAssocID="{340FBF83-4763-409C-A630-4D1033130CC0}" presName="iconBgRect" presStyleLbl="bgShp" presStyleIdx="1" presStyleCnt="9" custLinFactX="-199155" custLinFactNeighborX="-200000" custLinFactNeighborY="1913"/>
      <dgm:spPr/>
    </dgm:pt>
    <dgm:pt modelId="{7C7354AD-00EA-40AC-8ACC-37C946BE119A}" type="pres">
      <dgm:prSet presAssocID="{340FBF83-4763-409C-A630-4D1033130CC0}" presName="iconRect" presStyleLbl="node1" presStyleIdx="1" presStyleCnt="9" custLinFactX="-300000" custLinFactNeighborX="-394156" custLinFactNeighborY="-312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Pound"/>
        </a:ext>
      </dgm:extLst>
    </dgm:pt>
    <dgm:pt modelId="{596E7C31-E874-44D6-AD23-5DCE9606664D}" type="pres">
      <dgm:prSet presAssocID="{340FBF83-4763-409C-A630-4D1033130CC0}" presName="spaceRect" presStyleCnt="0"/>
      <dgm:spPr/>
    </dgm:pt>
    <dgm:pt modelId="{222AB6F9-8B42-4C8A-AAF2-7F2CA377DC78}" type="pres">
      <dgm:prSet presAssocID="{340FBF83-4763-409C-A630-4D1033130CC0}" presName="textRect" presStyleLbl="revTx" presStyleIdx="1" presStyleCnt="9" custLinFactX="-69338" custLinFactNeighborX="-100000" custLinFactNeighborY="1913">
        <dgm:presLayoutVars>
          <dgm:chMax val="1"/>
          <dgm:chPref val="1"/>
        </dgm:presLayoutVars>
      </dgm:prSet>
      <dgm:spPr/>
    </dgm:pt>
    <dgm:pt modelId="{B88D9E2F-F883-4260-91CC-A6B179526FAC}" type="pres">
      <dgm:prSet presAssocID="{C6FE6C3B-5707-493F-A18C-4E817DD0423D}" presName="sibTrans" presStyleLbl="sibTrans2D1" presStyleIdx="0" presStyleCnt="0"/>
      <dgm:spPr/>
    </dgm:pt>
    <dgm:pt modelId="{069E0D9E-50DD-4A81-B3F4-15EDFF6ABBAA}" type="pres">
      <dgm:prSet presAssocID="{E7C88254-DD70-4945-B9A5-0EF6C5B8BEE8}" presName="compNode" presStyleCnt="0"/>
      <dgm:spPr/>
    </dgm:pt>
    <dgm:pt modelId="{4708D8B7-96AA-4818-915B-C33262D6998F}" type="pres">
      <dgm:prSet presAssocID="{E7C88254-DD70-4945-B9A5-0EF6C5B8BEE8}" presName="iconBgRect" presStyleLbl="bgShp" presStyleIdx="2" presStyleCnt="9"/>
      <dgm:spPr/>
    </dgm:pt>
    <dgm:pt modelId="{660353CB-F41A-41BC-8AAF-4983D3CCF63F}" type="pres">
      <dgm:prSet presAssocID="{E7C88254-DD70-4945-B9A5-0EF6C5B8BEE8}" presName="iconRect" presStyleLbl="node1" presStyleIdx="2" presStyleCnt="9"/>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DED14405-2B08-4F9C-ACB9-F40439E1E567}" type="pres">
      <dgm:prSet presAssocID="{E7C88254-DD70-4945-B9A5-0EF6C5B8BEE8}" presName="spaceRect" presStyleCnt="0"/>
      <dgm:spPr/>
    </dgm:pt>
    <dgm:pt modelId="{A3422F2E-C943-4CE5-A795-B7D675DE446B}" type="pres">
      <dgm:prSet presAssocID="{E7C88254-DD70-4945-B9A5-0EF6C5B8BEE8}" presName="textRect" presStyleLbl="revTx" presStyleIdx="2" presStyleCnt="9">
        <dgm:presLayoutVars>
          <dgm:chMax val="1"/>
          <dgm:chPref val="1"/>
        </dgm:presLayoutVars>
      </dgm:prSet>
      <dgm:spPr/>
    </dgm:pt>
    <dgm:pt modelId="{AB1B133A-ECA4-44AC-A2DE-71014802C4B9}" type="pres">
      <dgm:prSet presAssocID="{F1446A18-64BF-4ED7-B14B-C15B844F18FE}" presName="sibTrans" presStyleLbl="sibTrans2D1" presStyleIdx="0" presStyleCnt="0"/>
      <dgm:spPr/>
    </dgm:pt>
    <dgm:pt modelId="{552A7847-8A59-458E-A892-C8CF21F36944}" type="pres">
      <dgm:prSet presAssocID="{6DB7E649-E4CD-4342-9546-080CB6D374EC}" presName="compNode" presStyleCnt="0"/>
      <dgm:spPr/>
    </dgm:pt>
    <dgm:pt modelId="{C182678F-B358-4D71-B311-627920BCEB01}" type="pres">
      <dgm:prSet presAssocID="{6DB7E649-E4CD-4342-9546-080CB6D374EC}" presName="iconBgRect" presStyleLbl="bgShp" presStyleIdx="3" presStyleCnt="9"/>
      <dgm:spPr/>
    </dgm:pt>
    <dgm:pt modelId="{916493B8-8436-4D18-8E7A-7A9BE9AA71CE}" type="pres">
      <dgm:prSet presAssocID="{6DB7E649-E4CD-4342-9546-080CB6D374EC}" presName="iconRect" presStyleLbl="node1" presStyleIdx="3" presStyleCnt="9"/>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Trophy"/>
        </a:ext>
      </dgm:extLst>
    </dgm:pt>
    <dgm:pt modelId="{26EBDE81-46F3-4C93-863A-88B4753A4778}" type="pres">
      <dgm:prSet presAssocID="{6DB7E649-E4CD-4342-9546-080CB6D374EC}" presName="spaceRect" presStyleCnt="0"/>
      <dgm:spPr/>
    </dgm:pt>
    <dgm:pt modelId="{AAD5EBF9-C915-409B-9429-80F006C3D8B4}" type="pres">
      <dgm:prSet presAssocID="{6DB7E649-E4CD-4342-9546-080CB6D374EC}" presName="textRect" presStyleLbl="revTx" presStyleIdx="3" presStyleCnt="9">
        <dgm:presLayoutVars>
          <dgm:chMax val="1"/>
          <dgm:chPref val="1"/>
        </dgm:presLayoutVars>
      </dgm:prSet>
      <dgm:spPr/>
    </dgm:pt>
    <dgm:pt modelId="{EDEA9FB9-C0DC-47CE-BCFC-9774A15D65FF}" type="pres">
      <dgm:prSet presAssocID="{22214C4B-6F5F-4AE9-9EB1-74A8EB294BA3}" presName="sibTrans" presStyleLbl="sibTrans2D1" presStyleIdx="0" presStyleCnt="0"/>
      <dgm:spPr/>
    </dgm:pt>
    <dgm:pt modelId="{72BC764C-4686-4C08-9BAE-0B0E4C4B0AD9}" type="pres">
      <dgm:prSet presAssocID="{00F9C324-09FE-4A2D-A1EC-72D9F7EF2216}" presName="compNode" presStyleCnt="0"/>
      <dgm:spPr/>
    </dgm:pt>
    <dgm:pt modelId="{4F06CE90-B4AF-4B75-84C1-22A3DFABE6E1}" type="pres">
      <dgm:prSet presAssocID="{00F9C324-09FE-4A2D-A1EC-72D9F7EF2216}" presName="iconBgRect" presStyleLbl="bgShp" presStyleIdx="4" presStyleCnt="9"/>
      <dgm:spPr/>
    </dgm:pt>
    <dgm:pt modelId="{23529A64-FBD9-4715-B534-487970C2400E}" type="pres">
      <dgm:prSet presAssocID="{00F9C324-09FE-4A2D-A1EC-72D9F7EF2216}" presName="iconRect" presStyleLbl="node1" presStyleIdx="4" presStyleCnt="9"/>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Ribbon"/>
        </a:ext>
      </dgm:extLst>
    </dgm:pt>
    <dgm:pt modelId="{8BD19B0F-B4AE-4398-8003-BF1F80FD0331}" type="pres">
      <dgm:prSet presAssocID="{00F9C324-09FE-4A2D-A1EC-72D9F7EF2216}" presName="spaceRect" presStyleCnt="0"/>
      <dgm:spPr/>
    </dgm:pt>
    <dgm:pt modelId="{35DEA3CE-C2B7-484A-AC7F-EAE7CFA10F30}" type="pres">
      <dgm:prSet presAssocID="{00F9C324-09FE-4A2D-A1EC-72D9F7EF2216}" presName="textRect" presStyleLbl="revTx" presStyleIdx="4" presStyleCnt="9">
        <dgm:presLayoutVars>
          <dgm:chMax val="1"/>
          <dgm:chPref val="1"/>
        </dgm:presLayoutVars>
      </dgm:prSet>
      <dgm:spPr/>
    </dgm:pt>
    <dgm:pt modelId="{BEC9DFC8-7C9F-4EA7-939B-18D9BC245E69}" type="pres">
      <dgm:prSet presAssocID="{371218A0-F2D1-42B4-9634-FFE0763B7BFD}" presName="sibTrans" presStyleLbl="sibTrans2D1" presStyleIdx="0" presStyleCnt="0"/>
      <dgm:spPr/>
    </dgm:pt>
    <dgm:pt modelId="{D6FA91DD-66A4-4BD0-BED7-7BB075AF8247}" type="pres">
      <dgm:prSet presAssocID="{5E2A42C9-36AE-4A1F-9F44-D905AAA96D23}" presName="compNode" presStyleCnt="0"/>
      <dgm:spPr/>
    </dgm:pt>
    <dgm:pt modelId="{8CE89B79-F461-4217-8F7F-1A9C61AF61EC}" type="pres">
      <dgm:prSet presAssocID="{5E2A42C9-36AE-4A1F-9F44-D905AAA96D23}" presName="iconBgRect" presStyleLbl="bgShp" presStyleIdx="5" presStyleCnt="9"/>
      <dgm:spPr/>
    </dgm:pt>
    <dgm:pt modelId="{85F4AEA0-E2CF-4D60-B43F-9D0121812877}" type="pres">
      <dgm:prSet presAssocID="{5E2A42C9-36AE-4A1F-9F44-D905AAA96D23}" presName="iconRect" presStyleLbl="node1" presStyleIdx="5" presStyleCnt="9"/>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Coins"/>
        </a:ext>
      </dgm:extLst>
    </dgm:pt>
    <dgm:pt modelId="{ED7C95C9-A261-4CD0-A31F-E1B3BB3913D6}" type="pres">
      <dgm:prSet presAssocID="{5E2A42C9-36AE-4A1F-9F44-D905AAA96D23}" presName="spaceRect" presStyleCnt="0"/>
      <dgm:spPr/>
    </dgm:pt>
    <dgm:pt modelId="{BA1A37C0-7D6C-4851-B7A2-66922A4474DC}" type="pres">
      <dgm:prSet presAssocID="{5E2A42C9-36AE-4A1F-9F44-D905AAA96D23}" presName="textRect" presStyleLbl="revTx" presStyleIdx="5" presStyleCnt="9">
        <dgm:presLayoutVars>
          <dgm:chMax val="1"/>
          <dgm:chPref val="1"/>
        </dgm:presLayoutVars>
      </dgm:prSet>
      <dgm:spPr/>
    </dgm:pt>
    <dgm:pt modelId="{36B8B505-EF29-49EB-8CB3-00586F5BAE7B}" type="pres">
      <dgm:prSet presAssocID="{9078E66B-49CC-4F4A-A478-A05AB173E27A}" presName="sibTrans" presStyleLbl="sibTrans2D1" presStyleIdx="0" presStyleCnt="0"/>
      <dgm:spPr/>
    </dgm:pt>
    <dgm:pt modelId="{D0C00B54-D2AC-4201-AABB-ACD6BD06819F}" type="pres">
      <dgm:prSet presAssocID="{C2E1EFC4-7AD0-4545-BC5C-AD6A84B7AE8C}" presName="compNode" presStyleCnt="0"/>
      <dgm:spPr/>
    </dgm:pt>
    <dgm:pt modelId="{91DE8972-2BF3-4B23-B2F6-DA06126ED65D}" type="pres">
      <dgm:prSet presAssocID="{C2E1EFC4-7AD0-4545-BC5C-AD6A84B7AE8C}" presName="iconBgRect" presStyleLbl="bgShp" presStyleIdx="6" presStyleCnt="9"/>
      <dgm:spPr/>
    </dgm:pt>
    <dgm:pt modelId="{AA3E2F3E-89C7-4945-A9A2-6F24855A5A22}" type="pres">
      <dgm:prSet presAssocID="{C2E1EFC4-7AD0-4545-BC5C-AD6A84B7AE8C}" presName="iconRect" presStyleLbl="node1" presStyleIdx="6" presStyleCnt="9"/>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Podium"/>
        </a:ext>
      </dgm:extLst>
    </dgm:pt>
    <dgm:pt modelId="{AF2B8EB4-0F4E-4B35-B65A-C2687D8BA61D}" type="pres">
      <dgm:prSet presAssocID="{C2E1EFC4-7AD0-4545-BC5C-AD6A84B7AE8C}" presName="spaceRect" presStyleCnt="0"/>
      <dgm:spPr/>
    </dgm:pt>
    <dgm:pt modelId="{2BEEA50E-905A-4491-B16E-205D064D1A94}" type="pres">
      <dgm:prSet presAssocID="{C2E1EFC4-7AD0-4545-BC5C-AD6A84B7AE8C}" presName="textRect" presStyleLbl="revTx" presStyleIdx="6" presStyleCnt="9">
        <dgm:presLayoutVars>
          <dgm:chMax val="1"/>
          <dgm:chPref val="1"/>
        </dgm:presLayoutVars>
      </dgm:prSet>
      <dgm:spPr/>
    </dgm:pt>
    <dgm:pt modelId="{F592F520-20E9-4E0A-B3DF-2BCA1D2EAC6D}" type="pres">
      <dgm:prSet presAssocID="{FB121186-D386-4048-B487-18C8D164D8F5}" presName="sibTrans" presStyleLbl="sibTrans2D1" presStyleIdx="0" presStyleCnt="0"/>
      <dgm:spPr/>
    </dgm:pt>
    <dgm:pt modelId="{17EFABEA-436C-4040-8D4D-1BD1E0EC6DE0}" type="pres">
      <dgm:prSet presAssocID="{58CC6E87-4BD8-4F89-986A-475F3DA4C15C}" presName="compNode" presStyleCnt="0"/>
      <dgm:spPr/>
    </dgm:pt>
    <dgm:pt modelId="{B3756E09-4EC0-4717-AFAC-45183CDB2DA8}" type="pres">
      <dgm:prSet presAssocID="{58CC6E87-4BD8-4F89-986A-475F3DA4C15C}" presName="iconBgRect" presStyleLbl="bgShp" presStyleIdx="7" presStyleCnt="9"/>
      <dgm:spPr/>
    </dgm:pt>
    <dgm:pt modelId="{7777D554-03FD-4CB1-894A-532998273096}" type="pres">
      <dgm:prSet presAssocID="{58CC6E87-4BD8-4F89-986A-475F3DA4C15C}" presName="iconRect" presStyleLbl="node1" presStyleIdx="7" presStyleCnt="9"/>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dgm:spPr>
      <dgm:extLst>
        <a:ext uri="{E40237B7-FDA0-4F09-8148-C483321AD2D9}">
          <dgm14:cNvPr xmlns:dgm14="http://schemas.microsoft.com/office/drawing/2010/diagram" id="0" name="" descr="Bow"/>
        </a:ext>
      </dgm:extLst>
    </dgm:pt>
    <dgm:pt modelId="{53701BE4-63C8-421A-ADDA-20E2ACB349DA}" type="pres">
      <dgm:prSet presAssocID="{58CC6E87-4BD8-4F89-986A-475F3DA4C15C}" presName="spaceRect" presStyleCnt="0"/>
      <dgm:spPr/>
    </dgm:pt>
    <dgm:pt modelId="{DCA58162-3924-4298-93C3-36193B585104}" type="pres">
      <dgm:prSet presAssocID="{58CC6E87-4BD8-4F89-986A-475F3DA4C15C}" presName="textRect" presStyleLbl="revTx" presStyleIdx="7" presStyleCnt="9">
        <dgm:presLayoutVars>
          <dgm:chMax val="1"/>
          <dgm:chPref val="1"/>
        </dgm:presLayoutVars>
      </dgm:prSet>
      <dgm:spPr/>
    </dgm:pt>
    <dgm:pt modelId="{1DBD458B-524E-4CDE-B6F8-B0F63CBEEDE1}" type="pres">
      <dgm:prSet presAssocID="{E47B7FEC-9193-42C3-83EE-ED0D49065E1D}" presName="sibTrans" presStyleLbl="sibTrans2D1" presStyleIdx="0" presStyleCnt="0"/>
      <dgm:spPr/>
    </dgm:pt>
    <dgm:pt modelId="{7CE79167-CD8E-477B-9238-747A2836C2A0}" type="pres">
      <dgm:prSet presAssocID="{4DD3C1E0-F896-4AA9-A87D-7DD92F1811F3}" presName="compNode" presStyleCnt="0"/>
      <dgm:spPr/>
    </dgm:pt>
    <dgm:pt modelId="{DCBBD452-C7F1-4E50-802F-DB704F8F7F0F}" type="pres">
      <dgm:prSet presAssocID="{4DD3C1E0-F896-4AA9-A87D-7DD92F1811F3}" presName="iconBgRect" presStyleLbl="bgShp" presStyleIdx="8" presStyleCnt="9"/>
      <dgm:spPr/>
    </dgm:pt>
    <dgm:pt modelId="{04547AC5-8569-49B8-A226-54D4C46F379D}" type="pres">
      <dgm:prSet presAssocID="{4DD3C1E0-F896-4AA9-A87D-7DD92F1811F3}" presName="iconRect" presStyleLbl="node1" presStyleIdx="8" presStyleCnt="9"/>
      <dgm:spPr>
        <a:blipFill>
          <a:blip xmlns:r="http://schemas.openxmlformats.org/officeDocument/2006/relationships"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rcRect/>
          <a:stretch>
            <a:fillRect/>
          </a:stretch>
        </a:blipFill>
        <a:ln>
          <a:solidFill>
            <a:srgbClr val="F8F8F8">
              <a:alpha val="0"/>
            </a:srgbClr>
          </a:solidFill>
        </a:ln>
      </dgm:spPr>
      <dgm:extLst>
        <a:ext uri="{E40237B7-FDA0-4F09-8148-C483321AD2D9}">
          <dgm14:cNvPr xmlns:dgm14="http://schemas.microsoft.com/office/drawing/2010/diagram" id="0" name="" descr="Diploma roll"/>
        </a:ext>
      </dgm:extLst>
    </dgm:pt>
    <dgm:pt modelId="{998CFB3D-0FD7-4EC2-9409-6ADD2B2B7326}" type="pres">
      <dgm:prSet presAssocID="{4DD3C1E0-F896-4AA9-A87D-7DD92F1811F3}" presName="spaceRect" presStyleCnt="0"/>
      <dgm:spPr/>
    </dgm:pt>
    <dgm:pt modelId="{54BD2C4E-D7F5-4AD9-A662-762260FBB519}" type="pres">
      <dgm:prSet presAssocID="{4DD3C1E0-F896-4AA9-A87D-7DD92F1811F3}" presName="textRect" presStyleLbl="revTx" presStyleIdx="8" presStyleCnt="9">
        <dgm:presLayoutVars>
          <dgm:chMax val="1"/>
          <dgm:chPref val="1"/>
        </dgm:presLayoutVars>
      </dgm:prSet>
      <dgm:spPr/>
    </dgm:pt>
  </dgm:ptLst>
  <dgm:cxnLst>
    <dgm:cxn modelId="{DD5B2B03-3CB4-4854-B8E9-F468AFC9CCB3}" srcId="{D05978F8-EBA0-4A62-91F0-31FA19E6AAB6}" destId="{00F9C324-09FE-4A2D-A1EC-72D9F7EF2216}" srcOrd="4" destOrd="0" parTransId="{A10BE8D5-A535-4270-92E9-63E32193946C}" sibTransId="{371218A0-F2D1-42B4-9634-FFE0763B7BFD}"/>
    <dgm:cxn modelId="{D7146903-2EDF-4CDD-97F8-F67FC0719286}" type="presOf" srcId="{F1446A18-64BF-4ED7-B14B-C15B844F18FE}" destId="{AB1B133A-ECA4-44AC-A2DE-71014802C4B9}" srcOrd="0" destOrd="0" presId="urn:microsoft.com/office/officeart/2018/2/layout/IconCircleList"/>
    <dgm:cxn modelId="{75A58003-B6A7-4536-9EEF-1D107C159920}" type="presOf" srcId="{340FBF83-4763-409C-A630-4D1033130CC0}" destId="{222AB6F9-8B42-4C8A-AAF2-7F2CA377DC78}" srcOrd="0" destOrd="0" presId="urn:microsoft.com/office/officeart/2018/2/layout/IconCircleList"/>
    <dgm:cxn modelId="{FD13EE06-D591-4ECA-B212-1D94BCD9A601}" type="presOf" srcId="{D05978F8-EBA0-4A62-91F0-31FA19E6AAB6}" destId="{7B4C3CF8-279C-4E3C-A366-D6C193CDE948}" srcOrd="0" destOrd="0" presId="urn:microsoft.com/office/officeart/2018/2/layout/IconCircleList"/>
    <dgm:cxn modelId="{A3BB5809-C3F1-41CB-BE7D-07F72B7BDE64}" type="presOf" srcId="{20D20229-6D16-4635-BA90-C67411ADEC50}" destId="{C4271368-13D7-43AE-AFDB-71C383E25A91}" srcOrd="0" destOrd="0" presId="urn:microsoft.com/office/officeart/2018/2/layout/IconCircleList"/>
    <dgm:cxn modelId="{6373950F-DF8C-45C5-813F-3B86A15C498C}" type="presOf" srcId="{4DD3C1E0-F896-4AA9-A87D-7DD92F1811F3}" destId="{54BD2C4E-D7F5-4AD9-A662-762260FBB519}" srcOrd="0" destOrd="0" presId="urn:microsoft.com/office/officeart/2018/2/layout/IconCircleList"/>
    <dgm:cxn modelId="{E3C2F618-F356-44AB-A410-9BEA5974E8C7}" type="presOf" srcId="{22214C4B-6F5F-4AE9-9EB1-74A8EB294BA3}" destId="{EDEA9FB9-C0DC-47CE-BCFC-9774A15D65FF}" srcOrd="0" destOrd="0" presId="urn:microsoft.com/office/officeart/2018/2/layout/IconCircleList"/>
    <dgm:cxn modelId="{A79F2A23-6AE7-4AF7-9A3B-F5E53DDA52AC}" type="presOf" srcId="{C2E1EFC4-7AD0-4545-BC5C-AD6A84B7AE8C}" destId="{2BEEA50E-905A-4491-B16E-205D064D1A94}" srcOrd="0" destOrd="0" presId="urn:microsoft.com/office/officeart/2018/2/layout/IconCircleList"/>
    <dgm:cxn modelId="{27E5292A-26F1-43AA-AC9E-4BF4B9C5F5FF}" type="presOf" srcId="{9078E66B-49CC-4F4A-A478-A05AB173E27A}" destId="{36B8B505-EF29-49EB-8CB3-00586F5BAE7B}" srcOrd="0" destOrd="0" presId="urn:microsoft.com/office/officeart/2018/2/layout/IconCircleList"/>
    <dgm:cxn modelId="{CA9EFE33-314A-4E2B-AC25-B3482FC9FCCA}" type="presOf" srcId="{00F9C324-09FE-4A2D-A1EC-72D9F7EF2216}" destId="{35DEA3CE-C2B7-484A-AC7F-EAE7CFA10F30}" srcOrd="0" destOrd="0" presId="urn:microsoft.com/office/officeart/2018/2/layout/IconCircleList"/>
    <dgm:cxn modelId="{62898936-E671-40FC-B26C-A22EA4EBEC67}" srcId="{D05978F8-EBA0-4A62-91F0-31FA19E6AAB6}" destId="{58CC6E87-4BD8-4F89-986A-475F3DA4C15C}" srcOrd="7" destOrd="0" parTransId="{870ED314-C958-4CA3-9FC2-7985CA551AD8}" sibTransId="{E47B7FEC-9193-42C3-83EE-ED0D49065E1D}"/>
    <dgm:cxn modelId="{5FE4BE5E-40C1-4F0A-801A-EC48C69BAF2B}" srcId="{D05978F8-EBA0-4A62-91F0-31FA19E6AAB6}" destId="{4DD3C1E0-F896-4AA9-A87D-7DD92F1811F3}" srcOrd="8" destOrd="0" parTransId="{6C037280-0389-48A3-BEAD-8148546F8ADB}" sibTransId="{2E8A6C2B-86D6-441E-868D-826F51D53527}"/>
    <dgm:cxn modelId="{699C524B-9768-4038-ABCC-1A8F6477BD9D}" srcId="{D05978F8-EBA0-4A62-91F0-31FA19E6AAB6}" destId="{C2E1EFC4-7AD0-4545-BC5C-AD6A84B7AE8C}" srcOrd="6" destOrd="0" parTransId="{F9A999ED-3963-4E17-BD6A-E1F7E752B217}" sibTransId="{FB121186-D386-4048-B487-18C8D164D8F5}"/>
    <dgm:cxn modelId="{1C99C655-DE7A-4320-A7A0-62B637F98DE9}" type="presOf" srcId="{58CC6E87-4BD8-4F89-986A-475F3DA4C15C}" destId="{DCA58162-3924-4298-93C3-36193B585104}" srcOrd="0" destOrd="0" presId="urn:microsoft.com/office/officeart/2018/2/layout/IconCircleList"/>
    <dgm:cxn modelId="{921A3A58-80FD-43ED-9B34-C517F86CCED1}" type="presOf" srcId="{5E2A42C9-36AE-4A1F-9F44-D905AAA96D23}" destId="{BA1A37C0-7D6C-4851-B7A2-66922A4474DC}" srcOrd="0" destOrd="0" presId="urn:microsoft.com/office/officeart/2018/2/layout/IconCircleList"/>
    <dgm:cxn modelId="{142AA87C-DAB1-430C-BEB8-052D744D24C7}" type="presOf" srcId="{FB121186-D386-4048-B487-18C8D164D8F5}" destId="{F592F520-20E9-4E0A-B3DF-2BCA1D2EAC6D}" srcOrd="0" destOrd="0" presId="urn:microsoft.com/office/officeart/2018/2/layout/IconCircleList"/>
    <dgm:cxn modelId="{E7110088-5A8F-44E9-AFF0-70CDFB9D7660}" srcId="{D05978F8-EBA0-4A62-91F0-31FA19E6AAB6}" destId="{E7C88254-DD70-4945-B9A5-0EF6C5B8BEE8}" srcOrd="2" destOrd="0" parTransId="{54CD4374-23A1-42D5-A40D-D043321C5793}" sibTransId="{F1446A18-64BF-4ED7-B14B-C15B844F18FE}"/>
    <dgm:cxn modelId="{485879A2-8323-4949-A551-8581BA5663CD}" srcId="{D05978F8-EBA0-4A62-91F0-31FA19E6AAB6}" destId="{340FBF83-4763-409C-A630-4D1033130CC0}" srcOrd="1" destOrd="0" parTransId="{64729F71-4A8E-4E57-B6D6-AAEA4E288E83}" sibTransId="{C6FE6C3B-5707-493F-A18C-4E817DD0423D}"/>
    <dgm:cxn modelId="{752F6BAA-7E00-471A-9CAF-C6FAA3143010}" type="presOf" srcId="{E47B7FEC-9193-42C3-83EE-ED0D49065E1D}" destId="{1DBD458B-524E-4CDE-B6F8-B0F63CBEEDE1}" srcOrd="0" destOrd="0" presId="urn:microsoft.com/office/officeart/2018/2/layout/IconCircleList"/>
    <dgm:cxn modelId="{6069A4BA-63BB-448D-8599-DFD0580DBD3E}" type="presOf" srcId="{371218A0-F2D1-42B4-9634-FFE0763B7BFD}" destId="{BEC9DFC8-7C9F-4EA7-939B-18D9BC245E69}" srcOrd="0" destOrd="0" presId="urn:microsoft.com/office/officeart/2018/2/layout/IconCircleList"/>
    <dgm:cxn modelId="{77640ABD-D8E7-4F54-86A7-B0C99038C9B8}" srcId="{D05978F8-EBA0-4A62-91F0-31FA19E6AAB6}" destId="{6DB7E649-E4CD-4342-9546-080CB6D374EC}" srcOrd="3" destOrd="0" parTransId="{B90F77FA-1A6B-4F43-ABC9-4593A6AE2754}" sibTransId="{22214C4B-6F5F-4AE9-9EB1-74A8EB294BA3}"/>
    <dgm:cxn modelId="{07B218C4-5D7E-4764-9CD1-9D5E2A984234}" type="presOf" srcId="{C6FE6C3B-5707-493F-A18C-4E817DD0423D}" destId="{B88D9E2F-F883-4260-91CC-A6B179526FAC}" srcOrd="0" destOrd="0" presId="urn:microsoft.com/office/officeart/2018/2/layout/IconCircleList"/>
    <dgm:cxn modelId="{DFA346CE-A07B-449D-B541-F6CC528168F9}" type="presOf" srcId="{6DB7E649-E4CD-4342-9546-080CB6D374EC}" destId="{AAD5EBF9-C915-409B-9429-80F006C3D8B4}" srcOrd="0" destOrd="0" presId="urn:microsoft.com/office/officeart/2018/2/layout/IconCircleList"/>
    <dgm:cxn modelId="{9C4CD5DE-2295-4A07-9CF7-1D5E982A55A3}" srcId="{D05978F8-EBA0-4A62-91F0-31FA19E6AAB6}" destId="{5E2A42C9-36AE-4A1F-9F44-D905AAA96D23}" srcOrd="5" destOrd="0" parTransId="{A0E0FFF2-7818-4DC6-A263-214959071000}" sibTransId="{9078E66B-49CC-4F4A-A478-A05AB173E27A}"/>
    <dgm:cxn modelId="{B67CF7E1-7DEC-435D-A1B7-E3A02C471252}" type="presOf" srcId="{22760626-6A80-4551-A5E6-F72AB34A4593}" destId="{8D030D5F-15CA-48DF-B9DB-34526C238061}" srcOrd="0" destOrd="0" presId="urn:microsoft.com/office/officeart/2018/2/layout/IconCircleList"/>
    <dgm:cxn modelId="{F35B96EC-F36F-4481-AB16-C1EF7AEC1939}" type="presOf" srcId="{E7C88254-DD70-4945-B9A5-0EF6C5B8BEE8}" destId="{A3422F2E-C943-4CE5-A795-B7D675DE446B}" srcOrd="0" destOrd="0" presId="urn:microsoft.com/office/officeart/2018/2/layout/IconCircleList"/>
    <dgm:cxn modelId="{4F14A3F2-0B36-40F1-A164-973840AABB4B}" srcId="{D05978F8-EBA0-4A62-91F0-31FA19E6AAB6}" destId="{20D20229-6D16-4635-BA90-C67411ADEC50}" srcOrd="0" destOrd="0" parTransId="{256374F2-F578-4437-BD9B-85DFC7A2CEF3}" sibTransId="{22760626-6A80-4551-A5E6-F72AB34A4593}"/>
    <dgm:cxn modelId="{4B630782-12E3-42CE-B7C8-10F9A29BA691}" type="presParOf" srcId="{7B4C3CF8-279C-4E3C-A366-D6C193CDE948}" destId="{57D40F7F-4FB3-41C5-9217-1042105D2E6C}" srcOrd="0" destOrd="0" presId="urn:microsoft.com/office/officeart/2018/2/layout/IconCircleList"/>
    <dgm:cxn modelId="{50A511FA-EFF5-4CF2-B6D1-D9EB63191341}" type="presParOf" srcId="{57D40F7F-4FB3-41C5-9217-1042105D2E6C}" destId="{EFE54F3A-9C56-4A0D-B047-74D198F951EB}" srcOrd="0" destOrd="0" presId="urn:microsoft.com/office/officeart/2018/2/layout/IconCircleList"/>
    <dgm:cxn modelId="{E4932876-216A-4758-896A-950C83741A2A}" type="presParOf" srcId="{EFE54F3A-9C56-4A0D-B047-74D198F951EB}" destId="{6AD17B5E-47DD-4334-B3B7-9D3885E85557}" srcOrd="0" destOrd="0" presId="urn:microsoft.com/office/officeart/2018/2/layout/IconCircleList"/>
    <dgm:cxn modelId="{DE421B3B-3828-4DEE-95B1-6CA6C54A77BD}" type="presParOf" srcId="{EFE54F3A-9C56-4A0D-B047-74D198F951EB}" destId="{D52EE1B0-FE12-44AA-8168-9F19F48B7606}" srcOrd="1" destOrd="0" presId="urn:microsoft.com/office/officeart/2018/2/layout/IconCircleList"/>
    <dgm:cxn modelId="{B185C50F-3614-4A85-8365-977726C11FE5}" type="presParOf" srcId="{EFE54F3A-9C56-4A0D-B047-74D198F951EB}" destId="{D0773506-83E8-4A20-971D-07558060874A}" srcOrd="2" destOrd="0" presId="urn:microsoft.com/office/officeart/2018/2/layout/IconCircleList"/>
    <dgm:cxn modelId="{6D517B99-A24F-4BA0-96EE-999FFA3FAD5E}" type="presParOf" srcId="{EFE54F3A-9C56-4A0D-B047-74D198F951EB}" destId="{C4271368-13D7-43AE-AFDB-71C383E25A91}" srcOrd="3" destOrd="0" presId="urn:microsoft.com/office/officeart/2018/2/layout/IconCircleList"/>
    <dgm:cxn modelId="{75F3BBE5-EA23-410C-B8A4-4A828438499E}" type="presParOf" srcId="{57D40F7F-4FB3-41C5-9217-1042105D2E6C}" destId="{8D030D5F-15CA-48DF-B9DB-34526C238061}" srcOrd="1" destOrd="0" presId="urn:microsoft.com/office/officeart/2018/2/layout/IconCircleList"/>
    <dgm:cxn modelId="{83DC8BA1-5396-469E-8D8F-777321A447C4}" type="presParOf" srcId="{57D40F7F-4FB3-41C5-9217-1042105D2E6C}" destId="{FB0816B4-A0B8-4FA5-8D05-5BF180967017}" srcOrd="2" destOrd="0" presId="urn:microsoft.com/office/officeart/2018/2/layout/IconCircleList"/>
    <dgm:cxn modelId="{FEEE2E95-92C5-4B11-B22D-9BF4B2DF3200}" type="presParOf" srcId="{FB0816B4-A0B8-4FA5-8D05-5BF180967017}" destId="{4DB1BE21-F21A-4904-A039-153173A62AA2}" srcOrd="0" destOrd="0" presId="urn:microsoft.com/office/officeart/2018/2/layout/IconCircleList"/>
    <dgm:cxn modelId="{98DBAE51-C423-491E-A152-B67B7003F9E1}" type="presParOf" srcId="{FB0816B4-A0B8-4FA5-8D05-5BF180967017}" destId="{7C7354AD-00EA-40AC-8ACC-37C946BE119A}" srcOrd="1" destOrd="0" presId="urn:microsoft.com/office/officeart/2018/2/layout/IconCircleList"/>
    <dgm:cxn modelId="{D5633D6E-7F60-4B2D-822C-19B64F30793E}" type="presParOf" srcId="{FB0816B4-A0B8-4FA5-8D05-5BF180967017}" destId="{596E7C31-E874-44D6-AD23-5DCE9606664D}" srcOrd="2" destOrd="0" presId="urn:microsoft.com/office/officeart/2018/2/layout/IconCircleList"/>
    <dgm:cxn modelId="{A4BE3098-1ABF-44CB-A214-FA1631DBE727}" type="presParOf" srcId="{FB0816B4-A0B8-4FA5-8D05-5BF180967017}" destId="{222AB6F9-8B42-4C8A-AAF2-7F2CA377DC78}" srcOrd="3" destOrd="0" presId="urn:microsoft.com/office/officeart/2018/2/layout/IconCircleList"/>
    <dgm:cxn modelId="{DAD0EB7F-54C4-47E0-8ACF-9F3F7C4718CE}" type="presParOf" srcId="{57D40F7F-4FB3-41C5-9217-1042105D2E6C}" destId="{B88D9E2F-F883-4260-91CC-A6B179526FAC}" srcOrd="3" destOrd="0" presId="urn:microsoft.com/office/officeart/2018/2/layout/IconCircleList"/>
    <dgm:cxn modelId="{22D3A54C-A792-487D-8CB7-AF2A6CAC4784}" type="presParOf" srcId="{57D40F7F-4FB3-41C5-9217-1042105D2E6C}" destId="{069E0D9E-50DD-4A81-B3F4-15EDFF6ABBAA}" srcOrd="4" destOrd="0" presId="urn:microsoft.com/office/officeart/2018/2/layout/IconCircleList"/>
    <dgm:cxn modelId="{B03A2743-0F70-46CE-82F8-6029B3FE41A3}" type="presParOf" srcId="{069E0D9E-50DD-4A81-B3F4-15EDFF6ABBAA}" destId="{4708D8B7-96AA-4818-915B-C33262D6998F}" srcOrd="0" destOrd="0" presId="urn:microsoft.com/office/officeart/2018/2/layout/IconCircleList"/>
    <dgm:cxn modelId="{7B27D786-8B8B-4D01-A867-F79AB103D772}" type="presParOf" srcId="{069E0D9E-50DD-4A81-B3F4-15EDFF6ABBAA}" destId="{660353CB-F41A-41BC-8AAF-4983D3CCF63F}" srcOrd="1" destOrd="0" presId="urn:microsoft.com/office/officeart/2018/2/layout/IconCircleList"/>
    <dgm:cxn modelId="{D66BAAF1-7C91-4EEE-A271-962179111242}" type="presParOf" srcId="{069E0D9E-50DD-4A81-B3F4-15EDFF6ABBAA}" destId="{DED14405-2B08-4F9C-ACB9-F40439E1E567}" srcOrd="2" destOrd="0" presId="urn:microsoft.com/office/officeart/2018/2/layout/IconCircleList"/>
    <dgm:cxn modelId="{C0A3EC76-83BE-44E3-98C6-EB8CE9DA4857}" type="presParOf" srcId="{069E0D9E-50DD-4A81-B3F4-15EDFF6ABBAA}" destId="{A3422F2E-C943-4CE5-A795-B7D675DE446B}" srcOrd="3" destOrd="0" presId="urn:microsoft.com/office/officeart/2018/2/layout/IconCircleList"/>
    <dgm:cxn modelId="{ED178B07-2914-41A0-B9A3-6C29DEFDEB55}" type="presParOf" srcId="{57D40F7F-4FB3-41C5-9217-1042105D2E6C}" destId="{AB1B133A-ECA4-44AC-A2DE-71014802C4B9}" srcOrd="5" destOrd="0" presId="urn:microsoft.com/office/officeart/2018/2/layout/IconCircleList"/>
    <dgm:cxn modelId="{D54CE6CD-4133-4B8A-A852-4EA592E647F2}" type="presParOf" srcId="{57D40F7F-4FB3-41C5-9217-1042105D2E6C}" destId="{552A7847-8A59-458E-A892-C8CF21F36944}" srcOrd="6" destOrd="0" presId="urn:microsoft.com/office/officeart/2018/2/layout/IconCircleList"/>
    <dgm:cxn modelId="{5C3E2B43-1831-46CB-87D8-A5300B9A5C9D}" type="presParOf" srcId="{552A7847-8A59-458E-A892-C8CF21F36944}" destId="{C182678F-B358-4D71-B311-627920BCEB01}" srcOrd="0" destOrd="0" presId="urn:microsoft.com/office/officeart/2018/2/layout/IconCircleList"/>
    <dgm:cxn modelId="{BB74BDBE-2492-4895-8942-CD2747A2D7FC}" type="presParOf" srcId="{552A7847-8A59-458E-A892-C8CF21F36944}" destId="{916493B8-8436-4D18-8E7A-7A9BE9AA71CE}" srcOrd="1" destOrd="0" presId="urn:microsoft.com/office/officeart/2018/2/layout/IconCircleList"/>
    <dgm:cxn modelId="{640BFDAB-176C-488D-B4BA-F7CC164B68DD}" type="presParOf" srcId="{552A7847-8A59-458E-A892-C8CF21F36944}" destId="{26EBDE81-46F3-4C93-863A-88B4753A4778}" srcOrd="2" destOrd="0" presId="urn:microsoft.com/office/officeart/2018/2/layout/IconCircleList"/>
    <dgm:cxn modelId="{2EDD8289-9963-4944-8133-E3CBFFE003C4}" type="presParOf" srcId="{552A7847-8A59-458E-A892-C8CF21F36944}" destId="{AAD5EBF9-C915-409B-9429-80F006C3D8B4}" srcOrd="3" destOrd="0" presId="urn:microsoft.com/office/officeart/2018/2/layout/IconCircleList"/>
    <dgm:cxn modelId="{0493C467-964C-48C9-8697-554271810B0A}" type="presParOf" srcId="{57D40F7F-4FB3-41C5-9217-1042105D2E6C}" destId="{EDEA9FB9-C0DC-47CE-BCFC-9774A15D65FF}" srcOrd="7" destOrd="0" presId="urn:microsoft.com/office/officeart/2018/2/layout/IconCircleList"/>
    <dgm:cxn modelId="{9E6C8997-7546-41B7-BC36-0713D4A3513B}" type="presParOf" srcId="{57D40F7F-4FB3-41C5-9217-1042105D2E6C}" destId="{72BC764C-4686-4C08-9BAE-0B0E4C4B0AD9}" srcOrd="8" destOrd="0" presId="urn:microsoft.com/office/officeart/2018/2/layout/IconCircleList"/>
    <dgm:cxn modelId="{960E7144-B3CF-4C06-96D5-F02B19ACB9E9}" type="presParOf" srcId="{72BC764C-4686-4C08-9BAE-0B0E4C4B0AD9}" destId="{4F06CE90-B4AF-4B75-84C1-22A3DFABE6E1}" srcOrd="0" destOrd="0" presId="urn:microsoft.com/office/officeart/2018/2/layout/IconCircleList"/>
    <dgm:cxn modelId="{FA1272AE-043A-4B13-B514-527D99A9777E}" type="presParOf" srcId="{72BC764C-4686-4C08-9BAE-0B0E4C4B0AD9}" destId="{23529A64-FBD9-4715-B534-487970C2400E}" srcOrd="1" destOrd="0" presId="urn:microsoft.com/office/officeart/2018/2/layout/IconCircleList"/>
    <dgm:cxn modelId="{B390A59E-FDE3-46AE-BFCC-43A6A7501E3F}" type="presParOf" srcId="{72BC764C-4686-4C08-9BAE-0B0E4C4B0AD9}" destId="{8BD19B0F-B4AE-4398-8003-BF1F80FD0331}" srcOrd="2" destOrd="0" presId="urn:microsoft.com/office/officeart/2018/2/layout/IconCircleList"/>
    <dgm:cxn modelId="{FAE9F922-C321-4657-B6FC-8C367BD45EB5}" type="presParOf" srcId="{72BC764C-4686-4C08-9BAE-0B0E4C4B0AD9}" destId="{35DEA3CE-C2B7-484A-AC7F-EAE7CFA10F30}" srcOrd="3" destOrd="0" presId="urn:microsoft.com/office/officeart/2018/2/layout/IconCircleList"/>
    <dgm:cxn modelId="{EA40ECEC-A9E9-4E4D-8001-7A228295227E}" type="presParOf" srcId="{57D40F7F-4FB3-41C5-9217-1042105D2E6C}" destId="{BEC9DFC8-7C9F-4EA7-939B-18D9BC245E69}" srcOrd="9" destOrd="0" presId="urn:microsoft.com/office/officeart/2018/2/layout/IconCircleList"/>
    <dgm:cxn modelId="{A853BCE7-C220-493A-BA9F-936C30F5311F}" type="presParOf" srcId="{57D40F7F-4FB3-41C5-9217-1042105D2E6C}" destId="{D6FA91DD-66A4-4BD0-BED7-7BB075AF8247}" srcOrd="10" destOrd="0" presId="urn:microsoft.com/office/officeart/2018/2/layout/IconCircleList"/>
    <dgm:cxn modelId="{06058B2B-498D-431D-AB11-560205DC975C}" type="presParOf" srcId="{D6FA91DD-66A4-4BD0-BED7-7BB075AF8247}" destId="{8CE89B79-F461-4217-8F7F-1A9C61AF61EC}" srcOrd="0" destOrd="0" presId="urn:microsoft.com/office/officeart/2018/2/layout/IconCircleList"/>
    <dgm:cxn modelId="{96B2ADC6-F03C-4450-884E-5EDCB755CD66}" type="presParOf" srcId="{D6FA91DD-66A4-4BD0-BED7-7BB075AF8247}" destId="{85F4AEA0-E2CF-4D60-B43F-9D0121812877}" srcOrd="1" destOrd="0" presId="urn:microsoft.com/office/officeart/2018/2/layout/IconCircleList"/>
    <dgm:cxn modelId="{E4635C9C-C20D-49A5-8599-E31239D78BBC}" type="presParOf" srcId="{D6FA91DD-66A4-4BD0-BED7-7BB075AF8247}" destId="{ED7C95C9-A261-4CD0-A31F-E1B3BB3913D6}" srcOrd="2" destOrd="0" presId="urn:microsoft.com/office/officeart/2018/2/layout/IconCircleList"/>
    <dgm:cxn modelId="{E469EFC0-B280-4035-AC26-961475F45600}" type="presParOf" srcId="{D6FA91DD-66A4-4BD0-BED7-7BB075AF8247}" destId="{BA1A37C0-7D6C-4851-B7A2-66922A4474DC}" srcOrd="3" destOrd="0" presId="urn:microsoft.com/office/officeart/2018/2/layout/IconCircleList"/>
    <dgm:cxn modelId="{1D34D9ED-B644-4199-9ED0-646892495B5F}" type="presParOf" srcId="{57D40F7F-4FB3-41C5-9217-1042105D2E6C}" destId="{36B8B505-EF29-49EB-8CB3-00586F5BAE7B}" srcOrd="11" destOrd="0" presId="urn:microsoft.com/office/officeart/2018/2/layout/IconCircleList"/>
    <dgm:cxn modelId="{AE7F9E8B-A01B-44AE-9E06-55A715468DF4}" type="presParOf" srcId="{57D40F7F-4FB3-41C5-9217-1042105D2E6C}" destId="{D0C00B54-D2AC-4201-AABB-ACD6BD06819F}" srcOrd="12" destOrd="0" presId="urn:microsoft.com/office/officeart/2018/2/layout/IconCircleList"/>
    <dgm:cxn modelId="{1E1D7C3D-E777-4463-9FD6-C49B4F7B902A}" type="presParOf" srcId="{D0C00B54-D2AC-4201-AABB-ACD6BD06819F}" destId="{91DE8972-2BF3-4B23-B2F6-DA06126ED65D}" srcOrd="0" destOrd="0" presId="urn:microsoft.com/office/officeart/2018/2/layout/IconCircleList"/>
    <dgm:cxn modelId="{CE8F4A1A-E385-4275-BA20-709672E44D0D}" type="presParOf" srcId="{D0C00B54-D2AC-4201-AABB-ACD6BD06819F}" destId="{AA3E2F3E-89C7-4945-A9A2-6F24855A5A22}" srcOrd="1" destOrd="0" presId="urn:microsoft.com/office/officeart/2018/2/layout/IconCircleList"/>
    <dgm:cxn modelId="{E5D0294A-ECE1-493F-B266-DA3B81695335}" type="presParOf" srcId="{D0C00B54-D2AC-4201-AABB-ACD6BD06819F}" destId="{AF2B8EB4-0F4E-4B35-B65A-C2687D8BA61D}" srcOrd="2" destOrd="0" presId="urn:microsoft.com/office/officeart/2018/2/layout/IconCircleList"/>
    <dgm:cxn modelId="{71435ABD-F147-4187-8997-EC6F5B69962C}" type="presParOf" srcId="{D0C00B54-D2AC-4201-AABB-ACD6BD06819F}" destId="{2BEEA50E-905A-4491-B16E-205D064D1A94}" srcOrd="3" destOrd="0" presId="urn:microsoft.com/office/officeart/2018/2/layout/IconCircleList"/>
    <dgm:cxn modelId="{67B35D17-407A-46F0-BC2F-1FB2441524B1}" type="presParOf" srcId="{57D40F7F-4FB3-41C5-9217-1042105D2E6C}" destId="{F592F520-20E9-4E0A-B3DF-2BCA1D2EAC6D}" srcOrd="13" destOrd="0" presId="urn:microsoft.com/office/officeart/2018/2/layout/IconCircleList"/>
    <dgm:cxn modelId="{A63CEA19-8D2A-4BB2-BE53-9536B3F2A73B}" type="presParOf" srcId="{57D40F7F-4FB3-41C5-9217-1042105D2E6C}" destId="{17EFABEA-436C-4040-8D4D-1BD1E0EC6DE0}" srcOrd="14" destOrd="0" presId="urn:microsoft.com/office/officeart/2018/2/layout/IconCircleList"/>
    <dgm:cxn modelId="{B291E56C-5F45-4DA4-871A-41D4FE1CCCDB}" type="presParOf" srcId="{17EFABEA-436C-4040-8D4D-1BD1E0EC6DE0}" destId="{B3756E09-4EC0-4717-AFAC-45183CDB2DA8}" srcOrd="0" destOrd="0" presId="urn:microsoft.com/office/officeart/2018/2/layout/IconCircleList"/>
    <dgm:cxn modelId="{DA9C1A44-7C81-4C98-849D-422F01F13135}" type="presParOf" srcId="{17EFABEA-436C-4040-8D4D-1BD1E0EC6DE0}" destId="{7777D554-03FD-4CB1-894A-532998273096}" srcOrd="1" destOrd="0" presId="urn:microsoft.com/office/officeart/2018/2/layout/IconCircleList"/>
    <dgm:cxn modelId="{F39D8C72-70EA-437A-9A44-5E9D2841EF55}" type="presParOf" srcId="{17EFABEA-436C-4040-8D4D-1BD1E0EC6DE0}" destId="{53701BE4-63C8-421A-ADDA-20E2ACB349DA}" srcOrd="2" destOrd="0" presId="urn:microsoft.com/office/officeart/2018/2/layout/IconCircleList"/>
    <dgm:cxn modelId="{4041493D-0B7E-4EAE-9BE3-AAD4E16AAD2E}" type="presParOf" srcId="{17EFABEA-436C-4040-8D4D-1BD1E0EC6DE0}" destId="{DCA58162-3924-4298-93C3-36193B585104}" srcOrd="3" destOrd="0" presId="urn:microsoft.com/office/officeart/2018/2/layout/IconCircleList"/>
    <dgm:cxn modelId="{A587021A-15FF-47A0-854B-0D45228F2143}" type="presParOf" srcId="{57D40F7F-4FB3-41C5-9217-1042105D2E6C}" destId="{1DBD458B-524E-4CDE-B6F8-B0F63CBEEDE1}" srcOrd="15" destOrd="0" presId="urn:microsoft.com/office/officeart/2018/2/layout/IconCircleList"/>
    <dgm:cxn modelId="{FBBED0E6-D1FD-4CA9-8866-A5C495809999}" type="presParOf" srcId="{57D40F7F-4FB3-41C5-9217-1042105D2E6C}" destId="{7CE79167-CD8E-477B-9238-747A2836C2A0}" srcOrd="16" destOrd="0" presId="urn:microsoft.com/office/officeart/2018/2/layout/IconCircleList"/>
    <dgm:cxn modelId="{300FF534-4A7E-4D31-A30E-D6DFCC106E40}" type="presParOf" srcId="{7CE79167-CD8E-477B-9238-747A2836C2A0}" destId="{DCBBD452-C7F1-4E50-802F-DB704F8F7F0F}" srcOrd="0" destOrd="0" presId="urn:microsoft.com/office/officeart/2018/2/layout/IconCircleList"/>
    <dgm:cxn modelId="{3A16EE17-501E-463C-87B2-1C69F36F08DB}" type="presParOf" srcId="{7CE79167-CD8E-477B-9238-747A2836C2A0}" destId="{04547AC5-8569-49B8-A226-54D4C46F379D}" srcOrd="1" destOrd="0" presId="urn:microsoft.com/office/officeart/2018/2/layout/IconCircleList"/>
    <dgm:cxn modelId="{08D4A3EB-8DF1-4F0B-B229-4D313B9CDEDA}" type="presParOf" srcId="{7CE79167-CD8E-477B-9238-747A2836C2A0}" destId="{998CFB3D-0FD7-4EC2-9409-6ADD2B2B7326}" srcOrd="2" destOrd="0" presId="urn:microsoft.com/office/officeart/2018/2/layout/IconCircleList"/>
    <dgm:cxn modelId="{64581780-413D-49FD-BB8F-7CA733B312D2}" type="presParOf" srcId="{7CE79167-CD8E-477B-9238-747A2836C2A0}" destId="{54BD2C4E-D7F5-4AD9-A662-762260FBB51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3CBAAA-921E-4575-A58F-46E3BA166427}">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C5C5B6-2F60-4168-AC26-661F8CAE79A1}">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GB" sz="3800" kern="1200"/>
            <a:t>Ward grant scheme</a:t>
          </a:r>
          <a:endParaRPr lang="en-US" sz="3800" kern="1200"/>
        </a:p>
      </dsp:txBody>
      <dsp:txXfrm>
        <a:off x="0" y="0"/>
        <a:ext cx="6900512" cy="1384035"/>
      </dsp:txXfrm>
    </dsp:sp>
    <dsp:sp modelId="{4C54A592-4C2D-4C55-855B-5BA925E8278D}">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77A4F2-E49D-4769-916C-EF2A1A23BFFE}">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GB" sz="3800" kern="1200" dirty="0"/>
            <a:t>Community grants</a:t>
          </a:r>
          <a:endParaRPr lang="en-US" sz="3800" kern="1200" dirty="0"/>
        </a:p>
      </dsp:txBody>
      <dsp:txXfrm>
        <a:off x="0" y="1384035"/>
        <a:ext cx="6900512" cy="1384035"/>
      </dsp:txXfrm>
    </dsp:sp>
    <dsp:sp modelId="{2DD7D3D7-F2A2-44D4-9037-4FC754607605}">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BB6C75-AD1D-43A3-A917-C550384DAEA7}">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GB" sz="3800" kern="1200" dirty="0"/>
            <a:t>Farnborough airport community environmental fund</a:t>
          </a:r>
          <a:endParaRPr lang="en-US" sz="3800" kern="1200" dirty="0"/>
        </a:p>
      </dsp:txBody>
      <dsp:txXfrm>
        <a:off x="0" y="2768070"/>
        <a:ext cx="6900512" cy="1384035"/>
      </dsp:txXfrm>
    </dsp:sp>
    <dsp:sp modelId="{E96BBEEF-2DEB-47BF-91FB-4292172F7CFC}">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2B976A-AAEB-4E3A-B6B9-4BD309186938}">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GB" sz="3800" kern="1200"/>
            <a:t>Rushmoor Community Lottery</a:t>
          </a:r>
          <a:endParaRPr lang="en-US" sz="3800" kern="1200"/>
        </a:p>
      </dsp:txBody>
      <dsp:txXfrm>
        <a:off x="0" y="4152105"/>
        <a:ext cx="6900512" cy="13840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09B65-A092-4BDE-8D5C-A06ADA53C23B}">
      <dsp:nvSpPr>
        <dsp:cNvPr id="0" name=""/>
        <dsp:cNvSpPr/>
      </dsp:nvSpPr>
      <dsp:spPr>
        <a:xfrm>
          <a:off x="0" y="4300"/>
          <a:ext cx="6263640" cy="91601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F25392-E1A7-4EBE-94F4-1A5FC4FC5509}">
      <dsp:nvSpPr>
        <dsp:cNvPr id="0" name=""/>
        <dsp:cNvSpPr/>
      </dsp:nvSpPr>
      <dsp:spPr>
        <a:xfrm>
          <a:off x="277094" y="210403"/>
          <a:ext cx="503807" cy="5038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6A00C8-D71C-4701-B780-CC44B605237E}">
      <dsp:nvSpPr>
        <dsp:cNvPr id="0" name=""/>
        <dsp:cNvSpPr/>
      </dsp:nvSpPr>
      <dsp:spPr>
        <a:xfrm>
          <a:off x="1057996" y="4300"/>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666750">
            <a:lnSpc>
              <a:spcPct val="100000"/>
            </a:lnSpc>
            <a:spcBef>
              <a:spcPct val="0"/>
            </a:spcBef>
            <a:spcAft>
              <a:spcPct val="35000"/>
            </a:spcAft>
            <a:buNone/>
          </a:pPr>
          <a:r>
            <a:rPr lang="en-GB" sz="1500" kern="1200" dirty="0"/>
            <a:t>Each of the 13 wards has £3,000 to support projects or activities that benefit communities within the ward</a:t>
          </a:r>
          <a:endParaRPr lang="en-US" sz="1500" kern="1200" dirty="0"/>
        </a:p>
      </dsp:txBody>
      <dsp:txXfrm>
        <a:off x="1057996" y="4300"/>
        <a:ext cx="5205643" cy="916014"/>
      </dsp:txXfrm>
    </dsp:sp>
    <dsp:sp modelId="{3C86A8BB-1286-4899-B4AE-B08DFE556AE4}">
      <dsp:nvSpPr>
        <dsp:cNvPr id="0" name=""/>
        <dsp:cNvSpPr/>
      </dsp:nvSpPr>
      <dsp:spPr>
        <a:xfrm>
          <a:off x="0" y="1149318"/>
          <a:ext cx="6263640" cy="91601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49C7FF-AF9D-4022-AAC3-E9BDECB29281}">
      <dsp:nvSpPr>
        <dsp:cNvPr id="0" name=""/>
        <dsp:cNvSpPr/>
      </dsp:nvSpPr>
      <dsp:spPr>
        <a:xfrm>
          <a:off x="277094" y="1355421"/>
          <a:ext cx="503807" cy="5038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969104-9770-42BB-9D71-ABD71C333FC4}">
      <dsp:nvSpPr>
        <dsp:cNvPr id="0" name=""/>
        <dsp:cNvSpPr/>
      </dsp:nvSpPr>
      <dsp:spPr>
        <a:xfrm>
          <a:off x="1057996" y="1149318"/>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666750">
            <a:lnSpc>
              <a:spcPct val="100000"/>
            </a:lnSpc>
            <a:spcBef>
              <a:spcPct val="0"/>
            </a:spcBef>
            <a:spcAft>
              <a:spcPct val="35000"/>
            </a:spcAft>
            <a:buNone/>
          </a:pPr>
          <a:r>
            <a:rPr lang="en-GB" sz="1500" kern="1200" dirty="0"/>
            <a:t>Applications must be for specific projects or events and cannot be used towards general running costs of the organisation </a:t>
          </a:r>
          <a:endParaRPr lang="en-US" sz="1500" kern="1200" dirty="0"/>
        </a:p>
      </dsp:txBody>
      <dsp:txXfrm>
        <a:off x="1057996" y="1149318"/>
        <a:ext cx="5205643" cy="916014"/>
      </dsp:txXfrm>
    </dsp:sp>
    <dsp:sp modelId="{7FBBC0B5-C47B-4AB9-A52B-549BF8BF22B5}">
      <dsp:nvSpPr>
        <dsp:cNvPr id="0" name=""/>
        <dsp:cNvSpPr/>
      </dsp:nvSpPr>
      <dsp:spPr>
        <a:xfrm>
          <a:off x="0" y="2294336"/>
          <a:ext cx="6263640" cy="91601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B605C2-B20D-451D-97AF-EA7063D1D0E9}">
      <dsp:nvSpPr>
        <dsp:cNvPr id="0" name=""/>
        <dsp:cNvSpPr/>
      </dsp:nvSpPr>
      <dsp:spPr>
        <a:xfrm>
          <a:off x="277094" y="2500440"/>
          <a:ext cx="503807" cy="5038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DD55E7-06BA-4D5C-A624-AF03307A82EC}">
      <dsp:nvSpPr>
        <dsp:cNvPr id="0" name=""/>
        <dsp:cNvSpPr/>
      </dsp:nvSpPr>
      <dsp:spPr>
        <a:xfrm>
          <a:off x="1057996" y="2294336"/>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666750">
            <a:lnSpc>
              <a:spcPct val="100000"/>
            </a:lnSpc>
            <a:spcBef>
              <a:spcPct val="0"/>
            </a:spcBef>
            <a:spcAft>
              <a:spcPct val="35000"/>
            </a:spcAft>
            <a:buNone/>
          </a:pPr>
          <a:r>
            <a:rPr lang="en-GB" sz="1500" kern="1200"/>
            <a:t>Projects may cover or benefit more than one ward</a:t>
          </a:r>
          <a:endParaRPr lang="en-US" sz="1500" kern="1200"/>
        </a:p>
      </dsp:txBody>
      <dsp:txXfrm>
        <a:off x="1057996" y="2294336"/>
        <a:ext cx="5205643" cy="916014"/>
      </dsp:txXfrm>
    </dsp:sp>
    <dsp:sp modelId="{810DEFB4-E6DB-4F4B-ACE2-685C2F4B746F}">
      <dsp:nvSpPr>
        <dsp:cNvPr id="0" name=""/>
        <dsp:cNvSpPr/>
      </dsp:nvSpPr>
      <dsp:spPr>
        <a:xfrm>
          <a:off x="0" y="3439354"/>
          <a:ext cx="6263640" cy="91601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983DB1-FFB6-4145-9F1B-524C4C85E9B6}">
      <dsp:nvSpPr>
        <dsp:cNvPr id="0" name=""/>
        <dsp:cNvSpPr/>
      </dsp:nvSpPr>
      <dsp:spPr>
        <a:xfrm>
          <a:off x="277094" y="3645458"/>
          <a:ext cx="503807" cy="50380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674046-CACE-4910-AEF5-EB374C7E755D}">
      <dsp:nvSpPr>
        <dsp:cNvPr id="0" name=""/>
        <dsp:cNvSpPr/>
      </dsp:nvSpPr>
      <dsp:spPr>
        <a:xfrm>
          <a:off x="1057996" y="3439354"/>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666750">
            <a:lnSpc>
              <a:spcPct val="100000"/>
            </a:lnSpc>
            <a:spcBef>
              <a:spcPct val="0"/>
            </a:spcBef>
            <a:spcAft>
              <a:spcPct val="35000"/>
            </a:spcAft>
            <a:buNone/>
          </a:pPr>
          <a:r>
            <a:rPr lang="en-GB" sz="1500" kern="1200"/>
            <a:t>Minimum grant is £50</a:t>
          </a:r>
          <a:endParaRPr lang="en-US" sz="1500" kern="1200"/>
        </a:p>
      </dsp:txBody>
      <dsp:txXfrm>
        <a:off x="1057996" y="3439354"/>
        <a:ext cx="5205643" cy="916014"/>
      </dsp:txXfrm>
    </dsp:sp>
    <dsp:sp modelId="{ED6FBAAA-6A44-4CDA-9D45-688D0487D48E}">
      <dsp:nvSpPr>
        <dsp:cNvPr id="0" name=""/>
        <dsp:cNvSpPr/>
      </dsp:nvSpPr>
      <dsp:spPr>
        <a:xfrm>
          <a:off x="0" y="4584372"/>
          <a:ext cx="6263640" cy="916014"/>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560068-3536-40B1-9F9C-AB4AE8EBD0CF}">
      <dsp:nvSpPr>
        <dsp:cNvPr id="0" name=""/>
        <dsp:cNvSpPr/>
      </dsp:nvSpPr>
      <dsp:spPr>
        <a:xfrm>
          <a:off x="277094" y="4790476"/>
          <a:ext cx="503807" cy="50380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755A97-97DE-426E-97FD-A7BB7ECC4132}">
      <dsp:nvSpPr>
        <dsp:cNvPr id="0" name=""/>
        <dsp:cNvSpPr/>
      </dsp:nvSpPr>
      <dsp:spPr>
        <a:xfrm>
          <a:off x="1057996" y="4584372"/>
          <a:ext cx="520564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666750">
            <a:lnSpc>
              <a:spcPct val="100000"/>
            </a:lnSpc>
            <a:spcBef>
              <a:spcPct val="0"/>
            </a:spcBef>
            <a:spcAft>
              <a:spcPct val="35000"/>
            </a:spcAft>
            <a:buNone/>
          </a:pPr>
          <a:r>
            <a:rPr lang="en-GB" sz="1500" kern="1200" dirty="0"/>
            <a:t>www.rushmoor.gov.uk/wardgrants</a:t>
          </a:r>
        </a:p>
      </dsp:txBody>
      <dsp:txXfrm>
        <a:off x="1057996" y="4584372"/>
        <a:ext cx="5205643" cy="9160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D10B0-2E8C-4E41-93BE-90A897F99E2F}">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4DE5B2-16F2-4843-9CB6-07E09172E8BF}">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dirty="0"/>
            <a:t>Grants available: £50 - £1,500</a:t>
          </a:r>
          <a:endParaRPr lang="en-US" sz="2700" kern="1200" dirty="0"/>
        </a:p>
      </dsp:txBody>
      <dsp:txXfrm>
        <a:off x="0" y="0"/>
        <a:ext cx="6900512" cy="1384035"/>
      </dsp:txXfrm>
    </dsp:sp>
    <dsp:sp modelId="{A60E4F71-EFA9-48E8-9F06-ABEA5ADC0212}">
      <dsp:nvSpPr>
        <dsp:cNvPr id="0" name=""/>
        <dsp:cNvSpPr/>
      </dsp:nvSpPr>
      <dsp:spPr>
        <a:xfrm>
          <a:off x="0" y="1384035"/>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11337F-B661-41D4-99E5-2A4FF4A1EBC5}">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t>Applications from voluntary/community groups for one-off projects, events or equipment</a:t>
          </a:r>
          <a:endParaRPr lang="en-US" sz="2700" kern="1200"/>
        </a:p>
      </dsp:txBody>
      <dsp:txXfrm>
        <a:off x="0" y="1384035"/>
        <a:ext cx="6900512" cy="1384035"/>
      </dsp:txXfrm>
    </dsp:sp>
    <dsp:sp modelId="{64240473-A98C-4238-8849-905F530D20FB}">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377835-7C1A-4B8C-A8D5-F58A2EA95810}">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dirty="0"/>
            <a:t>Decisions made by the portfolio holder for Democracy, Strategy &amp; Partnerships</a:t>
          </a:r>
          <a:endParaRPr lang="en-US" sz="2700" kern="1200" dirty="0"/>
        </a:p>
      </dsp:txBody>
      <dsp:txXfrm>
        <a:off x="0" y="2768070"/>
        <a:ext cx="6900512" cy="1384035"/>
      </dsp:txXfrm>
    </dsp:sp>
    <dsp:sp modelId="{725C2C61-03CC-4D53-B529-EDCC004F2AEA}">
      <dsp:nvSpPr>
        <dsp:cNvPr id="0" name=""/>
        <dsp:cNvSpPr/>
      </dsp:nvSpPr>
      <dsp:spPr>
        <a:xfrm>
          <a:off x="0" y="4152105"/>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33FE9B-FC4E-4EC0-AFA0-816BB20B3CA6}">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hlinkClick xmlns:r="http://schemas.openxmlformats.org/officeDocument/2006/relationships" r:id="rId1"/>
            </a:rPr>
            <a:t>www.rushmoor.gov.uk/comunitygrants</a:t>
          </a:r>
          <a:endParaRPr lang="en-US" sz="2700" kern="1200"/>
        </a:p>
      </dsp:txBody>
      <dsp:txXfrm>
        <a:off x="0" y="4152105"/>
        <a:ext cx="6900512" cy="13840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17B5E-47DD-4334-B3B7-9D3885E85557}">
      <dsp:nvSpPr>
        <dsp:cNvPr id="0" name=""/>
        <dsp:cNvSpPr/>
      </dsp:nvSpPr>
      <dsp:spPr>
        <a:xfrm>
          <a:off x="3681317" y="75894"/>
          <a:ext cx="745329" cy="74532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2EE1B0-FE12-44AA-8168-9F19F48B7606}">
      <dsp:nvSpPr>
        <dsp:cNvPr id="0" name=""/>
        <dsp:cNvSpPr/>
      </dsp:nvSpPr>
      <dsp:spPr>
        <a:xfrm>
          <a:off x="3837837" y="232418"/>
          <a:ext cx="432291" cy="4322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271368-13D7-43AE-AFDB-71C383E25A91}">
      <dsp:nvSpPr>
        <dsp:cNvPr id="0" name=""/>
        <dsp:cNvSpPr/>
      </dsp:nvSpPr>
      <dsp:spPr>
        <a:xfrm>
          <a:off x="4590852" y="90644"/>
          <a:ext cx="2013312"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204,046 tickets sold</a:t>
          </a:r>
          <a:endParaRPr lang="en-US" sz="1800" kern="1200" dirty="0"/>
        </a:p>
      </dsp:txBody>
      <dsp:txXfrm>
        <a:off x="4590852" y="90644"/>
        <a:ext cx="2013312" cy="745329"/>
      </dsp:txXfrm>
    </dsp:sp>
    <dsp:sp modelId="{4DB1BE21-F21A-4904-A039-153173A62AA2}">
      <dsp:nvSpPr>
        <dsp:cNvPr id="0" name=""/>
        <dsp:cNvSpPr/>
      </dsp:nvSpPr>
      <dsp:spPr>
        <a:xfrm>
          <a:off x="853277" y="90152"/>
          <a:ext cx="745329" cy="74532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7354AD-00EA-40AC-8ACC-37C946BE119A}">
      <dsp:nvSpPr>
        <dsp:cNvPr id="0" name=""/>
        <dsp:cNvSpPr/>
      </dsp:nvSpPr>
      <dsp:spPr>
        <a:xfrm>
          <a:off x="984041" y="218926"/>
          <a:ext cx="432291" cy="4322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2AB6F9-8B42-4C8A-AAF2-7F2CA377DC78}">
      <dsp:nvSpPr>
        <dsp:cNvPr id="0" name=""/>
        <dsp:cNvSpPr/>
      </dsp:nvSpPr>
      <dsp:spPr>
        <a:xfrm>
          <a:off x="1758328" y="90152"/>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b="1" kern="1200" dirty="0"/>
            <a:t>£122,723 </a:t>
          </a:r>
          <a:r>
            <a:rPr lang="en-GB" sz="1800" kern="1200" dirty="0"/>
            <a:t>raised for good causes</a:t>
          </a:r>
          <a:endParaRPr lang="en-US" sz="1800" kern="1200" dirty="0"/>
        </a:p>
      </dsp:txBody>
      <dsp:txXfrm>
        <a:off x="1758328" y="90152"/>
        <a:ext cx="1756847" cy="745329"/>
      </dsp:txXfrm>
    </dsp:sp>
    <dsp:sp modelId="{4708D8B7-96AA-4818-915B-C33262D6998F}">
      <dsp:nvSpPr>
        <dsp:cNvPr id="0" name=""/>
        <dsp:cNvSpPr/>
      </dsp:nvSpPr>
      <dsp:spPr>
        <a:xfrm>
          <a:off x="6796304" y="75894"/>
          <a:ext cx="745329" cy="74532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0353CB-F41A-41BC-8AAF-4983D3CCF63F}">
      <dsp:nvSpPr>
        <dsp:cNvPr id="0" name=""/>
        <dsp:cNvSpPr/>
      </dsp:nvSpPr>
      <dsp:spPr>
        <a:xfrm>
          <a:off x="6952824" y="232413"/>
          <a:ext cx="432291" cy="4322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422F2E-C943-4CE5-A795-B7D675DE446B}">
      <dsp:nvSpPr>
        <dsp:cNvPr id="0" name=""/>
        <dsp:cNvSpPr/>
      </dsp:nvSpPr>
      <dsp:spPr>
        <a:xfrm>
          <a:off x="7701347" y="75894"/>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122 good causes</a:t>
          </a:r>
          <a:endParaRPr lang="en-US" sz="1800" kern="1200" dirty="0"/>
        </a:p>
      </dsp:txBody>
      <dsp:txXfrm>
        <a:off x="7701347" y="75894"/>
        <a:ext cx="1756847" cy="745329"/>
      </dsp:txXfrm>
    </dsp:sp>
    <dsp:sp modelId="{C182678F-B358-4D71-B311-627920BCEB01}">
      <dsp:nvSpPr>
        <dsp:cNvPr id="0" name=""/>
        <dsp:cNvSpPr/>
      </dsp:nvSpPr>
      <dsp:spPr>
        <a:xfrm>
          <a:off x="732056" y="1436257"/>
          <a:ext cx="745329" cy="74532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6493B8-8436-4D18-8E7A-7A9BE9AA71CE}">
      <dsp:nvSpPr>
        <dsp:cNvPr id="0" name=""/>
        <dsp:cNvSpPr/>
      </dsp:nvSpPr>
      <dsp:spPr>
        <a:xfrm>
          <a:off x="888575" y="1592776"/>
          <a:ext cx="432291" cy="4322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D5EBF9-C915-409B-9429-80F006C3D8B4}">
      <dsp:nvSpPr>
        <dsp:cNvPr id="0" name=""/>
        <dsp:cNvSpPr/>
      </dsp:nvSpPr>
      <dsp:spPr>
        <a:xfrm>
          <a:off x="1637099" y="1436257"/>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4,295 prize winners</a:t>
          </a:r>
          <a:endParaRPr lang="en-US" sz="1800" kern="1200" dirty="0"/>
        </a:p>
      </dsp:txBody>
      <dsp:txXfrm>
        <a:off x="1637099" y="1436257"/>
        <a:ext cx="1756847" cy="745329"/>
      </dsp:txXfrm>
    </dsp:sp>
    <dsp:sp modelId="{4F06CE90-B4AF-4B75-84C1-22A3DFABE6E1}">
      <dsp:nvSpPr>
        <dsp:cNvPr id="0" name=""/>
        <dsp:cNvSpPr/>
      </dsp:nvSpPr>
      <dsp:spPr>
        <a:xfrm>
          <a:off x="3700064" y="1436257"/>
          <a:ext cx="745329" cy="745329"/>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529A64-FBD9-4715-B534-487970C2400E}">
      <dsp:nvSpPr>
        <dsp:cNvPr id="0" name=""/>
        <dsp:cNvSpPr/>
      </dsp:nvSpPr>
      <dsp:spPr>
        <a:xfrm>
          <a:off x="3856583" y="1592776"/>
          <a:ext cx="432291" cy="4322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DEA3CE-C2B7-484A-AC7F-EAE7CFA10F30}">
      <dsp:nvSpPr>
        <dsp:cNvPr id="0" name=""/>
        <dsp:cNvSpPr/>
      </dsp:nvSpPr>
      <dsp:spPr>
        <a:xfrm>
          <a:off x="4605107" y="1436257"/>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solidFill>
                <a:schemeClr val="tx1"/>
              </a:solidFill>
            </a:rPr>
            <a:t>Two</a:t>
          </a:r>
          <a:r>
            <a:rPr lang="en-GB" sz="1800" kern="1200" dirty="0"/>
            <a:t> winners of £2,000</a:t>
          </a:r>
          <a:endParaRPr lang="en-US" sz="1800" kern="1200" dirty="0"/>
        </a:p>
      </dsp:txBody>
      <dsp:txXfrm>
        <a:off x="4605107" y="1436257"/>
        <a:ext cx="1756847" cy="745329"/>
      </dsp:txXfrm>
    </dsp:sp>
    <dsp:sp modelId="{8CE89B79-F461-4217-8F7F-1A9C61AF61EC}">
      <dsp:nvSpPr>
        <dsp:cNvPr id="0" name=""/>
        <dsp:cNvSpPr/>
      </dsp:nvSpPr>
      <dsp:spPr>
        <a:xfrm>
          <a:off x="6668072" y="1436257"/>
          <a:ext cx="745329" cy="74532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F4AEA0-E2CF-4D60-B43F-9D0121812877}">
      <dsp:nvSpPr>
        <dsp:cNvPr id="0" name=""/>
        <dsp:cNvSpPr/>
      </dsp:nvSpPr>
      <dsp:spPr>
        <a:xfrm>
          <a:off x="6824591" y="1592776"/>
          <a:ext cx="432291" cy="43229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1A37C0-7D6C-4851-B7A2-66922A4474DC}">
      <dsp:nvSpPr>
        <dsp:cNvPr id="0" name=""/>
        <dsp:cNvSpPr/>
      </dsp:nvSpPr>
      <dsp:spPr>
        <a:xfrm>
          <a:off x="7573115" y="1436257"/>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43 winners of £250</a:t>
          </a:r>
          <a:endParaRPr lang="en-US" sz="1800" kern="1200" dirty="0"/>
        </a:p>
      </dsp:txBody>
      <dsp:txXfrm>
        <a:off x="7573115" y="1436257"/>
        <a:ext cx="1756847" cy="745329"/>
      </dsp:txXfrm>
    </dsp:sp>
    <dsp:sp modelId="{91DE8972-2BF3-4B23-B2F6-DA06126ED65D}">
      <dsp:nvSpPr>
        <dsp:cNvPr id="0" name=""/>
        <dsp:cNvSpPr/>
      </dsp:nvSpPr>
      <dsp:spPr>
        <a:xfrm>
          <a:off x="732056" y="2796620"/>
          <a:ext cx="745329" cy="74532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3E2F3E-89C7-4945-A9A2-6F24855A5A22}">
      <dsp:nvSpPr>
        <dsp:cNvPr id="0" name=""/>
        <dsp:cNvSpPr/>
      </dsp:nvSpPr>
      <dsp:spPr>
        <a:xfrm>
          <a:off x="888575" y="2953140"/>
          <a:ext cx="432291" cy="432291"/>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EEA50E-905A-4491-B16E-205D064D1A94}">
      <dsp:nvSpPr>
        <dsp:cNvPr id="0" name=""/>
        <dsp:cNvSpPr/>
      </dsp:nvSpPr>
      <dsp:spPr>
        <a:xfrm>
          <a:off x="1637099" y="2796620"/>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379 winners of £25</a:t>
          </a:r>
          <a:endParaRPr lang="en-US" sz="1800" kern="1200" dirty="0"/>
        </a:p>
      </dsp:txBody>
      <dsp:txXfrm>
        <a:off x="1637099" y="2796620"/>
        <a:ext cx="1756847" cy="745329"/>
      </dsp:txXfrm>
    </dsp:sp>
    <dsp:sp modelId="{B3756E09-4EC0-4717-AFAC-45183CDB2DA8}">
      <dsp:nvSpPr>
        <dsp:cNvPr id="0" name=""/>
        <dsp:cNvSpPr/>
      </dsp:nvSpPr>
      <dsp:spPr>
        <a:xfrm>
          <a:off x="3700064" y="2796620"/>
          <a:ext cx="745329" cy="74532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77D554-03FD-4CB1-894A-532998273096}">
      <dsp:nvSpPr>
        <dsp:cNvPr id="0" name=""/>
        <dsp:cNvSpPr/>
      </dsp:nvSpPr>
      <dsp:spPr>
        <a:xfrm>
          <a:off x="3856583" y="2953140"/>
          <a:ext cx="432291" cy="432291"/>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A58162-3924-4298-93C3-36193B585104}">
      <dsp:nvSpPr>
        <dsp:cNvPr id="0" name=""/>
        <dsp:cNvSpPr/>
      </dsp:nvSpPr>
      <dsp:spPr>
        <a:xfrm>
          <a:off x="4605107" y="2796620"/>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3,871 sets of three extra tickets won</a:t>
          </a:r>
          <a:endParaRPr lang="en-US" sz="1800" kern="1200" dirty="0"/>
        </a:p>
      </dsp:txBody>
      <dsp:txXfrm>
        <a:off x="4605107" y="2796620"/>
        <a:ext cx="1756847" cy="745329"/>
      </dsp:txXfrm>
    </dsp:sp>
    <dsp:sp modelId="{DCBBD452-C7F1-4E50-802F-DB704F8F7F0F}">
      <dsp:nvSpPr>
        <dsp:cNvPr id="0" name=""/>
        <dsp:cNvSpPr/>
      </dsp:nvSpPr>
      <dsp:spPr>
        <a:xfrm>
          <a:off x="6668072" y="2796620"/>
          <a:ext cx="745329" cy="74532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547AC5-8569-49B8-A226-54D4C46F379D}">
      <dsp:nvSpPr>
        <dsp:cNvPr id="0" name=""/>
        <dsp:cNvSpPr/>
      </dsp:nvSpPr>
      <dsp:spPr>
        <a:xfrm>
          <a:off x="6824591" y="2953140"/>
          <a:ext cx="432291" cy="432291"/>
        </a:xfrm>
        <a:prstGeom prst="rect">
          <a:avLst/>
        </a:prstGeom>
        <a:blipFill>
          <a:blip xmlns:r="http://schemas.openxmlformats.org/officeDocument/2006/relationships"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rcRect/>
          <a:stretch>
            <a:fillRect/>
          </a:stretch>
        </a:blipFill>
        <a:ln w="12700" cap="flat" cmpd="sng" algn="ctr">
          <a:solidFill>
            <a:srgbClr val="F8F8F8">
              <a:alpha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BD2C4E-D7F5-4AD9-A662-762260FBB519}">
      <dsp:nvSpPr>
        <dsp:cNvPr id="0" name=""/>
        <dsp:cNvSpPr/>
      </dsp:nvSpPr>
      <dsp:spPr>
        <a:xfrm>
          <a:off x="7573115" y="2796620"/>
          <a:ext cx="1756847" cy="745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GB" sz="1800" kern="1200" dirty="0"/>
            <a:t>28 Community Fund grants awarded</a:t>
          </a:r>
        </a:p>
      </dsp:txBody>
      <dsp:txXfrm>
        <a:off x="7573115" y="2796620"/>
        <a:ext cx="1756847" cy="74532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19A931-6C88-4BD5-8383-B4C05157AC98}" type="datetimeFigureOut">
              <a:rPr lang="en-GB" smtClean="0"/>
              <a:t>28/09/2021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19AF37-50BC-48FC-BBD9-F1A7716C72EF}" type="slidenum">
              <a:rPr lang="en-GB" smtClean="0"/>
              <a:t>‹#›</a:t>
            </a:fld>
            <a:endParaRPr lang="en-GB"/>
          </a:p>
        </p:txBody>
      </p:sp>
    </p:spTree>
    <p:extLst>
      <p:ext uri="{BB962C8B-B14F-4D97-AF65-F5344CB8AC3E}">
        <p14:creationId xmlns:p14="http://schemas.microsoft.com/office/powerpoint/2010/main" val="3010934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1</a:t>
            </a:fld>
            <a:endParaRPr lang="en-GB"/>
          </a:p>
        </p:txBody>
      </p:sp>
    </p:spTree>
    <p:extLst>
      <p:ext uri="{BB962C8B-B14F-4D97-AF65-F5344CB8AC3E}">
        <p14:creationId xmlns:p14="http://schemas.microsoft.com/office/powerpoint/2010/main" val="1491796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i="0" dirty="0">
                <a:solidFill>
                  <a:schemeClr val="tx1"/>
                </a:solidFill>
              </a:rPr>
              <a:t>We’ve raised an amazing </a:t>
            </a:r>
            <a:r>
              <a:rPr lang="en-GB" b="1" i="0" dirty="0">
                <a:solidFill>
                  <a:schemeClr val="tx1"/>
                </a:solidFill>
              </a:rPr>
              <a:t>£122,700 </a:t>
            </a:r>
            <a:r>
              <a:rPr lang="en-GB" b="0" i="0" dirty="0">
                <a:solidFill>
                  <a:schemeClr val="tx1"/>
                </a:solidFill>
              </a:rPr>
              <a:t>for good causes in Rushmoor</a:t>
            </a:r>
          </a:p>
          <a:p>
            <a:pPr marL="171450" indent="-171450">
              <a:buFont typeface="Arial" panose="020B0604020202020204" pitchFamily="34" charset="0"/>
              <a:buChar char="•"/>
            </a:pPr>
            <a:r>
              <a:rPr lang="en-GB" b="0" i="0" dirty="0">
                <a:solidFill>
                  <a:schemeClr val="tx1"/>
                </a:solidFill>
              </a:rPr>
              <a:t>Have 122 good causes and </a:t>
            </a:r>
          </a:p>
          <a:p>
            <a:pPr marL="171450" indent="-171450">
              <a:buFont typeface="Arial" panose="020B0604020202020204" pitchFamily="34" charset="0"/>
              <a:buChar char="•"/>
            </a:pPr>
            <a:r>
              <a:rPr lang="en-GB" b="0" i="0" dirty="0">
                <a:solidFill>
                  <a:schemeClr val="tx1"/>
                </a:solidFill>
              </a:rPr>
              <a:t>Have awarded 28 grants from the Community Fund</a:t>
            </a:r>
          </a:p>
          <a:p>
            <a:pPr marL="171450" indent="-171450">
              <a:buFont typeface="Arial" panose="020B0604020202020204" pitchFamily="34" charset="0"/>
              <a:buChar char="•"/>
            </a:pPr>
            <a:r>
              <a:rPr lang="en-GB" i="0" dirty="0">
                <a:solidFill>
                  <a:schemeClr val="tx1"/>
                </a:solidFill>
              </a:rPr>
              <a:t>Our top earning good cause has raised over </a:t>
            </a:r>
            <a:r>
              <a:rPr lang="en-GB" b="1" i="0" dirty="0">
                <a:solidFill>
                  <a:schemeClr val="tx1"/>
                </a:solidFill>
              </a:rPr>
              <a:t>£8,800 </a:t>
            </a:r>
            <a:r>
              <a:rPr lang="en-GB" b="0" i="0" dirty="0">
                <a:solidFill>
                  <a:schemeClr val="tx1"/>
                </a:solidFill>
              </a:rPr>
              <a:t>(Farnborough </a:t>
            </a:r>
            <a:r>
              <a:rPr lang="en-GB" i="0" dirty="0">
                <a:solidFill>
                  <a:schemeClr val="tx1"/>
                </a:solidFill>
              </a:rPr>
              <a:t>Rugby club) – this shows what can be done with constantly reminding your supporters about the lottery and what you’ll use it for</a:t>
            </a:r>
          </a:p>
          <a:p>
            <a:pPr marL="171450" indent="-171450">
              <a:buFont typeface="Arial" panose="020B0604020202020204" pitchFamily="34" charset="0"/>
              <a:buChar char="•"/>
            </a:pPr>
            <a:r>
              <a:rPr lang="en-GB" i="0" dirty="0">
                <a:solidFill>
                  <a:schemeClr val="tx1"/>
                </a:solidFill>
              </a:rPr>
              <a:t>Check out the website to see what all the good causes are up to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C5E63-1917-46BA-8AEB-923320324A6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830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 little more about the Community Fund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As I’ve said, this is built up from the 50p’s from those supporting the fund and then 10p’s from all tickets bought each week – it’s amazing how quickly this builds up!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These grants are only available to good causes on the lottery who have sold tickets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Each round is triggered when the fund has built back up to £10k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 next round of grants will be in 2022 and to mark the fifth anniversary of the lottery we are making a few changes to previous rounds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Details will be released in the spring</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11</a:t>
            </a:fld>
            <a:endParaRPr lang="en-GB"/>
          </a:p>
        </p:txBody>
      </p:sp>
    </p:spTree>
    <p:extLst>
      <p:ext uri="{BB962C8B-B14F-4D97-AF65-F5344CB8AC3E}">
        <p14:creationId xmlns:p14="http://schemas.microsoft.com/office/powerpoint/2010/main" val="4221368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The lottery is an easy way for community groups to raise extra funds – which has been shown over the last year when the normal ways of fundraising were unavailable - a number of groups took the opportunity to promote the lottery as one of their few ways of fundraising and have reaped the benefits</a:t>
            </a:r>
          </a:p>
          <a:p>
            <a:pPr marL="171450" indent="-171450">
              <a:buFont typeface="Arial" panose="020B0604020202020204" pitchFamily="34" charset="0"/>
              <a:buChar char="•"/>
            </a:pPr>
            <a:r>
              <a:rPr lang="en-GB" dirty="0"/>
              <a:t>Since the pandemic started 21 groups have signed up as good causes, and one school has raised over £1,500 in a year!</a:t>
            </a:r>
          </a:p>
          <a:p>
            <a:pPr marL="171450" indent="-171450" rtl="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rtl="0" fontAlgn="base">
              <a:buFont typeface="Arial" panose="020B0604020202020204" pitchFamily="34" charset="0"/>
              <a:buChar char="•"/>
            </a:pPr>
            <a:r>
              <a:rPr lang="en-US" sz="1200" b="0" i="0" kern="1200" dirty="0">
                <a:solidFill>
                  <a:schemeClr val="tx1"/>
                </a:solidFill>
                <a:effectLst/>
                <a:latin typeface="+mn-lt"/>
                <a:ea typeface="+mn-ea"/>
                <a:cs typeface="+mn-cs"/>
              </a:rPr>
              <a:t>It’s easy to sign up as a good cause, so if your group is not already on the lottery, why not sign up and follow us on Facebook and Twitter</a:t>
            </a:r>
          </a:p>
          <a:p>
            <a:pPr marL="171450" indent="-171450" rtl="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If you have any questions about any of these funds after today, please get in contact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12</a:t>
            </a:fld>
            <a:endParaRPr lang="en-GB"/>
          </a:p>
        </p:txBody>
      </p:sp>
    </p:spTree>
    <p:extLst>
      <p:ext uri="{BB962C8B-B14F-4D97-AF65-F5344CB8AC3E}">
        <p14:creationId xmlns:p14="http://schemas.microsoft.com/office/powerpoint/2010/main" val="825294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 going to give you a brief outline of the grant funds that I administer and the Rushmoor Community Lottery, starting with the Ward grant scheme. </a:t>
            </a:r>
          </a:p>
        </p:txBody>
      </p:sp>
      <p:sp>
        <p:nvSpPr>
          <p:cNvPr id="4" name="Slide Number Placeholder 3"/>
          <p:cNvSpPr>
            <a:spLocks noGrp="1"/>
          </p:cNvSpPr>
          <p:nvPr>
            <p:ph type="sldNum" sz="quarter" idx="5"/>
          </p:nvPr>
        </p:nvSpPr>
        <p:spPr/>
        <p:txBody>
          <a:bodyPr/>
          <a:lstStyle/>
          <a:p>
            <a:fld id="{E819AF37-50BC-48FC-BBD9-F1A7716C72EF}" type="slidenum">
              <a:rPr lang="en-GB" smtClean="0"/>
              <a:t>2</a:t>
            </a:fld>
            <a:endParaRPr lang="en-GB"/>
          </a:p>
        </p:txBody>
      </p:sp>
    </p:spTree>
    <p:extLst>
      <p:ext uri="{BB962C8B-B14F-4D97-AF65-F5344CB8AC3E}">
        <p14:creationId xmlns:p14="http://schemas.microsoft.com/office/powerpoint/2010/main" val="2015343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Within Rushmoor there are 13 wards, each with 3 councillors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Each ward has £3,000 a year to award to community groups for specific projects or events which benefit the ward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Grants can be applied for which benefit more than one ward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a:t>As with </a:t>
            </a:r>
            <a:r>
              <a:rPr lang="en-GB" i="0" dirty="0"/>
              <a:t>all our grants, funding cannot be awarded retrospectively for projects that have already happened</a:t>
            </a:r>
          </a:p>
          <a:p>
            <a:pPr marL="171450" indent="-171450">
              <a:buFont typeface="Arial" panose="020B0604020202020204" pitchFamily="34" charset="0"/>
              <a:buChar char="•"/>
            </a:pPr>
            <a:endParaRPr lang="en-GB" i="0" dirty="0"/>
          </a:p>
        </p:txBody>
      </p:sp>
      <p:sp>
        <p:nvSpPr>
          <p:cNvPr id="4" name="Slide Number Placeholder 3"/>
          <p:cNvSpPr>
            <a:spLocks noGrp="1"/>
          </p:cNvSpPr>
          <p:nvPr>
            <p:ph type="sldNum" sz="quarter" idx="5"/>
          </p:nvPr>
        </p:nvSpPr>
        <p:spPr/>
        <p:txBody>
          <a:bodyPr/>
          <a:lstStyle/>
          <a:p>
            <a:fld id="{E819AF37-50BC-48FC-BBD9-F1A7716C72EF}" type="slidenum">
              <a:rPr lang="en-GB" smtClean="0"/>
              <a:t>3</a:t>
            </a:fld>
            <a:endParaRPr lang="en-GB"/>
          </a:p>
        </p:txBody>
      </p:sp>
    </p:spTree>
    <p:extLst>
      <p:ext uri="{BB962C8B-B14F-4D97-AF65-F5344CB8AC3E}">
        <p14:creationId xmlns:p14="http://schemas.microsoft.com/office/powerpoint/2010/main" val="554054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year we’ve introduced the some criteria which reflect the priorities of the Council’s Supporting Communities Strategy and Climate Change action plan</a:t>
            </a:r>
          </a:p>
          <a:p>
            <a:endParaRPr lang="en-GB" dirty="0"/>
          </a:p>
          <a:p>
            <a:r>
              <a:rPr lang="en-GB" dirty="0"/>
              <a:t>These criteria are quite loose, so most projects will fit into at least one of them</a:t>
            </a:r>
          </a:p>
          <a:p>
            <a:r>
              <a:rPr lang="en-GB" dirty="0"/>
              <a:t>  </a:t>
            </a:r>
          </a:p>
        </p:txBody>
      </p:sp>
      <p:sp>
        <p:nvSpPr>
          <p:cNvPr id="4" name="Slide Number Placeholder 3"/>
          <p:cNvSpPr>
            <a:spLocks noGrp="1"/>
          </p:cNvSpPr>
          <p:nvPr>
            <p:ph type="sldNum" sz="quarter" idx="5"/>
          </p:nvPr>
        </p:nvSpPr>
        <p:spPr/>
        <p:txBody>
          <a:bodyPr/>
          <a:lstStyle/>
          <a:p>
            <a:fld id="{E819AF37-50BC-48FC-BBD9-F1A7716C72EF}" type="slidenum">
              <a:rPr lang="en-GB" smtClean="0"/>
              <a:t>4</a:t>
            </a:fld>
            <a:endParaRPr lang="en-GB"/>
          </a:p>
        </p:txBody>
      </p:sp>
    </p:spTree>
    <p:extLst>
      <p:ext uri="{BB962C8B-B14F-4D97-AF65-F5344CB8AC3E}">
        <p14:creationId xmlns:p14="http://schemas.microsoft.com/office/powerpoint/2010/main" val="1594554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Here are some examples of the types of projects which the scheme will support</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Community defibrillators must be accessible to the whole community not just the organisation which looks after it – e.g. there’s one outside Parity and another one at Farnborough North Station.</a:t>
            </a:r>
          </a:p>
          <a:p>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5</a:t>
            </a:fld>
            <a:endParaRPr lang="en-GB"/>
          </a:p>
        </p:txBody>
      </p:sp>
    </p:spTree>
    <p:extLst>
      <p:ext uri="{BB962C8B-B14F-4D97-AF65-F5344CB8AC3E}">
        <p14:creationId xmlns:p14="http://schemas.microsoft.com/office/powerpoint/2010/main" val="2558855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t>Each award must be supported by at least two of the ward councillors – I would recommend you contact to see if your project is something they will support before you make the application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t>Groups who’ve received funding in previous years need to have completed previously funded projects before applying for another grant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t>On the website you can find full details about the fund, what has been awarded funding in the past, how much is left in each wards’ pot, and links to the councillors contact details</a:t>
            </a:r>
          </a:p>
          <a:p>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6</a:t>
            </a:fld>
            <a:endParaRPr lang="en-GB"/>
          </a:p>
        </p:txBody>
      </p:sp>
    </p:spTree>
    <p:extLst>
      <p:ext uri="{BB962C8B-B14F-4D97-AF65-F5344CB8AC3E}">
        <p14:creationId xmlns:p14="http://schemas.microsoft.com/office/powerpoint/2010/main" val="4078907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Moving on to Community Grants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This is a small pot money, with only a handful of grants made each year</a:t>
            </a:r>
          </a:p>
          <a:p>
            <a:pPr marL="171450" indent="-171450">
              <a:buFont typeface="Arial" panose="020B0604020202020204" pitchFamily="34" charset="0"/>
              <a:buChar char="•"/>
            </a:pPr>
            <a:r>
              <a:rPr lang="en-GB" dirty="0"/>
              <a:t>Not-for-profit groups can apply for up to £1,500, again for events or equipment</a:t>
            </a:r>
          </a:p>
          <a:p>
            <a:pPr marL="171450" indent="-171450">
              <a:buFont typeface="Arial" panose="020B0604020202020204" pitchFamily="34" charset="0"/>
              <a:buChar char="•"/>
            </a:pPr>
            <a:r>
              <a:rPr lang="en-GB" dirty="0"/>
              <a:t>As for all our grants, your group needs to have a constitution and it’s own bank account</a:t>
            </a:r>
          </a:p>
          <a:p>
            <a:pPr marL="171450" indent="-171450">
              <a:buFont typeface="Arial" panose="020B0604020202020204" pitchFamily="34" charset="0"/>
              <a:buChar char="•"/>
            </a:pPr>
            <a:r>
              <a:rPr lang="en-GB" dirty="0"/>
              <a:t>Full details about the fund are on the website along with awards made over the last few years</a:t>
            </a:r>
          </a:p>
        </p:txBody>
      </p:sp>
      <p:sp>
        <p:nvSpPr>
          <p:cNvPr id="4" name="Slide Number Placeholder 3"/>
          <p:cNvSpPr>
            <a:spLocks noGrp="1"/>
          </p:cNvSpPr>
          <p:nvPr>
            <p:ph type="sldNum" sz="quarter" idx="5"/>
          </p:nvPr>
        </p:nvSpPr>
        <p:spPr/>
        <p:txBody>
          <a:bodyPr/>
          <a:lstStyle/>
          <a:p>
            <a:fld id="{E819AF37-50BC-48FC-BBD9-F1A7716C72EF}" type="slidenum">
              <a:rPr lang="en-GB" smtClean="0"/>
              <a:t>7</a:t>
            </a:fld>
            <a:endParaRPr lang="en-GB"/>
          </a:p>
        </p:txBody>
      </p:sp>
    </p:spTree>
    <p:extLst>
      <p:ext uri="{BB962C8B-B14F-4D97-AF65-F5344CB8AC3E}">
        <p14:creationId xmlns:p14="http://schemas.microsoft.com/office/powerpoint/2010/main" val="2926511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Next is the Farnborough airport community environmental fund</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The fund is financed by the airport paying for every take-off and landing, the amount depending on the size of the plane</a:t>
            </a:r>
          </a:p>
          <a:p>
            <a:pPr marL="171450" indent="-171450">
              <a:buFont typeface="Arial" panose="020B0604020202020204" pitchFamily="34" charset="0"/>
              <a:buChar char="•"/>
            </a:pPr>
            <a:r>
              <a:rPr lang="en-GB" dirty="0"/>
              <a:t>The area the fund covers is in the red circle and includes Rushmoor, parts of Hart, Surrey Heath and Waverley</a:t>
            </a:r>
            <a:r>
              <a:rPr lang="en-GB" sz="1200" b="0" i="0" kern="1200" dirty="0">
                <a:solidFill>
                  <a:schemeClr val="tx1"/>
                </a:solidFill>
                <a:effectLst/>
                <a:latin typeface="+mn-lt"/>
                <a:ea typeface="+mn-ea"/>
                <a:cs typeface="+mn-cs"/>
              </a:rPr>
              <a:t> </a:t>
            </a:r>
          </a:p>
          <a:p>
            <a:pPr marL="171450" indent="-171450">
              <a:buFont typeface="Arial" panose="020B0604020202020204" pitchFamily="34" charset="0"/>
              <a:buChar char="•"/>
            </a:pPr>
            <a:r>
              <a:rPr lang="en-GB" sz="1200" b="0" i="0" kern="1200" dirty="0">
                <a:solidFill>
                  <a:schemeClr val="tx1"/>
                </a:solidFill>
                <a:effectLst/>
                <a:latin typeface="+mn-lt"/>
                <a:ea typeface="+mn-ea"/>
                <a:cs typeface="+mn-cs"/>
              </a:rPr>
              <a:t>Each January we receive payment for the previous year’s movements.  This year’s amount was smaller than normal due to </a:t>
            </a:r>
            <a:r>
              <a:rPr lang="en-GB" sz="1200" b="0" i="0" kern="1200" dirty="0" err="1">
                <a:solidFill>
                  <a:schemeClr val="tx1"/>
                </a:solidFill>
                <a:effectLst/>
                <a:latin typeface="+mn-lt"/>
                <a:ea typeface="+mn-ea"/>
                <a:cs typeface="+mn-cs"/>
              </a:rPr>
              <a:t>Covid</a:t>
            </a:r>
            <a:r>
              <a:rPr lang="en-GB" sz="1200" b="0" i="0" kern="1200" dirty="0">
                <a:solidFill>
                  <a:schemeClr val="tx1"/>
                </a:solidFill>
                <a:effectLst/>
                <a:latin typeface="+mn-lt"/>
                <a:ea typeface="+mn-ea"/>
                <a:cs typeface="+mn-cs"/>
              </a:rPr>
              <a:t>. In comparison, last year the fund received over £64,000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Full details about the fund are on the website along with awards made over the last few years</a:t>
            </a:r>
          </a:p>
          <a:p>
            <a:pPr marL="171450" indent="-171450">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8</a:t>
            </a:fld>
            <a:endParaRPr lang="en-GB"/>
          </a:p>
        </p:txBody>
      </p:sp>
    </p:spTree>
    <p:extLst>
      <p:ext uri="{BB962C8B-B14F-4D97-AF65-F5344CB8AC3E}">
        <p14:creationId xmlns:p14="http://schemas.microsoft.com/office/powerpoint/2010/main" val="2402049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GB" sz="1200" b="0" i="0" u="none" strike="noStrike" kern="1200" dirty="0">
                <a:solidFill>
                  <a:schemeClr val="tx1"/>
                </a:solidFill>
                <a:effectLst/>
                <a:latin typeface="+mn-lt"/>
                <a:ea typeface="+mn-ea"/>
                <a:cs typeface="+mn-cs"/>
              </a:rPr>
              <a:t>And finally, we have the Rushmoor Community Lottery, which many of your groups are already signed up to as good causes.</a:t>
            </a:r>
          </a:p>
          <a:p>
            <a:pPr rtl="0" fontAlgn="base"/>
            <a:endParaRPr lang="en-GB" sz="1200" b="0" i="0" u="none" strike="noStrike" kern="1200" dirty="0">
              <a:solidFill>
                <a:schemeClr val="tx1"/>
              </a:solidFill>
              <a:effectLst/>
              <a:latin typeface="+mn-lt"/>
              <a:ea typeface="+mn-ea"/>
              <a:cs typeface="+mn-cs"/>
            </a:endParaRPr>
          </a:p>
          <a:p>
            <a:pPr rtl="0" fontAlgn="base"/>
            <a:r>
              <a:rPr lang="en-GB" sz="1200" b="0" i="0" u="none" strike="noStrike" kern="1200" dirty="0">
                <a:solidFill>
                  <a:schemeClr val="tx1"/>
                </a:solidFill>
                <a:effectLst/>
                <a:latin typeface="+mn-lt"/>
                <a:ea typeface="+mn-ea"/>
                <a:cs typeface="+mn-cs"/>
              </a:rPr>
              <a:t>A brief background for those who this is new to:</a:t>
            </a:r>
          </a:p>
          <a:p>
            <a:pPr marL="171450" indent="-171450" rtl="0" fontAlgn="base">
              <a:buFont typeface="Arial" panose="020B0604020202020204" pitchFamily="34" charset="0"/>
              <a:buChar char="•"/>
            </a:pPr>
            <a:r>
              <a:rPr lang="en-GB" sz="1200" b="0" i="0" u="none" strike="noStrike" kern="1200" dirty="0">
                <a:solidFill>
                  <a:schemeClr val="tx1"/>
                </a:solidFill>
                <a:effectLst/>
                <a:latin typeface="+mn-lt"/>
                <a:ea typeface="+mn-ea"/>
                <a:cs typeface="+mn-cs"/>
              </a:rPr>
              <a:t>Four years ago, the council set up the lottery to help community groups raise extra funds</a:t>
            </a:r>
          </a:p>
          <a:p>
            <a:pPr marL="171450" indent="-171450" rtl="0" fontAlgn="base">
              <a:buFont typeface="Arial" panose="020B0604020202020204" pitchFamily="34" charset="0"/>
              <a:buChar char="•"/>
            </a:pPr>
            <a:r>
              <a:rPr lang="en-GB" sz="1200" b="0" i="0" u="none" strike="noStrike" kern="1200" dirty="0">
                <a:solidFill>
                  <a:schemeClr val="tx1"/>
                </a:solidFill>
                <a:effectLst/>
                <a:latin typeface="+mn-lt"/>
                <a:ea typeface="+mn-ea"/>
                <a:cs typeface="+mn-cs"/>
              </a:rPr>
              <a:t>Groups sign up as a good cause and receive 50p from every ticket bought supporting their cause</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dirty="0">
                <a:solidFill>
                  <a:schemeClr val="tx1"/>
                </a:solidFill>
                <a:effectLst/>
                <a:latin typeface="+mn-lt"/>
                <a:ea typeface="+mn-ea"/>
                <a:cs typeface="+mn-cs"/>
              </a:rPr>
              <a:t>Tickets cost £1 and can be bought online or by phone</a:t>
            </a:r>
            <a:endParaRPr lang="en-US" sz="1200" b="0" i="0" u="none" strike="noStrike" kern="1200" dirty="0">
              <a:solidFill>
                <a:schemeClr val="tx1"/>
              </a:solidFill>
              <a:effectLst/>
              <a:latin typeface="+mn-lt"/>
              <a:ea typeface="+mn-ea"/>
              <a:cs typeface="+mn-cs"/>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dirty="0">
                <a:solidFill>
                  <a:schemeClr val="tx1"/>
                </a:solidFill>
                <a:effectLst/>
                <a:latin typeface="+mn-lt"/>
                <a:ea typeface="+mn-ea"/>
                <a:cs typeface="+mn-cs"/>
              </a:rPr>
              <a:t>P</a:t>
            </a:r>
            <a:r>
              <a:rPr lang="en-GB" sz="1200" b="0" i="0" u="none" strike="noStrike" kern="1200" dirty="0">
                <a:solidFill>
                  <a:schemeClr val="tx1"/>
                </a:solidFill>
                <a:effectLst/>
                <a:latin typeface="+mn-lt"/>
                <a:ea typeface="+mn-ea"/>
                <a:cs typeface="+mn-cs"/>
              </a:rPr>
              <a:t>layers can support a specific cause or the Community Fund</a:t>
            </a:r>
            <a:r>
              <a:rPr lang="en-US" sz="1200" b="0" i="0" kern="1200" dirty="0">
                <a:solidFill>
                  <a:schemeClr val="tx1"/>
                </a:solidFill>
                <a:effectLst/>
                <a:latin typeface="+mn-lt"/>
                <a:ea typeface="+mn-ea"/>
                <a:cs typeface="+mn-cs"/>
              </a:rPr>
              <a:t>​ (which we administer &amp; I’ll tell a little bit more about in a minute)</a:t>
            </a:r>
          </a:p>
          <a:p>
            <a:pPr marL="171450" indent="-171450" rtl="0" fontAlgn="base">
              <a:buFont typeface="Arial" panose="020B0604020202020204" pitchFamily="34" charset="0"/>
              <a:buChar char="•"/>
            </a:pPr>
            <a:r>
              <a:rPr lang="en-GB" sz="1200" b="0" i="0" u="none" strike="noStrike" kern="1200" dirty="0">
                <a:solidFill>
                  <a:schemeClr val="tx1"/>
                </a:solidFill>
                <a:effectLst/>
                <a:latin typeface="+mn-lt"/>
                <a:ea typeface="+mn-ea"/>
                <a:cs typeface="+mn-cs"/>
              </a:rPr>
              <a:t>As I’ve said, 50p goes to the supported cause and a further 10p goes to the Community Fund</a:t>
            </a:r>
          </a:p>
          <a:p>
            <a:pPr marL="171450" indent="-171450" rtl="0" fontAlgn="base">
              <a:buFont typeface="Arial" panose="020B0604020202020204" pitchFamily="34" charset="0"/>
              <a:buChar char="•"/>
            </a:pPr>
            <a:r>
              <a:rPr lang="en-US" sz="1200" b="0" i="0" kern="1200" dirty="0">
                <a:solidFill>
                  <a:schemeClr val="tx1"/>
                </a:solidFill>
                <a:effectLst/>
                <a:latin typeface="+mn-lt"/>
                <a:ea typeface="+mn-ea"/>
                <a:cs typeface="+mn-cs"/>
              </a:rPr>
              <a:t>The other 40p is for prizes, admin &amp; VAT</a:t>
            </a:r>
          </a:p>
          <a:p>
            <a:pPr marL="171450" indent="-171450" rtl="0" fontAlgn="base">
              <a:buFont typeface="Arial" panose="020B0604020202020204" pitchFamily="34" charset="0"/>
              <a:buChar char="•"/>
            </a:pPr>
            <a:r>
              <a:rPr lang="en-GB" sz="1200" b="0" i="0" u="none" strike="noStrike" kern="1200" dirty="0">
                <a:solidFill>
                  <a:schemeClr val="tx1"/>
                </a:solidFill>
                <a:effectLst/>
                <a:latin typeface="+mn-lt"/>
                <a:ea typeface="+mn-ea"/>
                <a:cs typeface="+mn-cs"/>
              </a:rPr>
              <a:t>Players choose 6 numbers</a:t>
            </a:r>
            <a:r>
              <a:rPr lang="en-US" sz="1200" b="0" i="0" kern="1200" dirty="0">
                <a:solidFill>
                  <a:schemeClr val="tx1"/>
                </a:solidFill>
                <a:effectLst/>
                <a:latin typeface="+mn-lt"/>
                <a:ea typeface="+mn-ea"/>
                <a:cs typeface="+mn-cs"/>
              </a:rPr>
              <a:t>​ and </a:t>
            </a:r>
          </a:p>
          <a:p>
            <a:pPr marL="171450" indent="-171450" rtl="0" fontAlgn="base">
              <a:buFont typeface="Arial" panose="020B0604020202020204" pitchFamily="34" charset="0"/>
              <a:buChar char="•"/>
            </a:pPr>
            <a:r>
              <a:rPr lang="en-GB" sz="1200" b="0" i="0" u="none" strike="noStrike" kern="1200" dirty="0">
                <a:solidFill>
                  <a:schemeClr val="tx1"/>
                </a:solidFill>
                <a:effectLst/>
                <a:latin typeface="+mn-lt"/>
                <a:ea typeface="+mn-ea"/>
                <a:cs typeface="+mn-cs"/>
              </a:rPr>
              <a:t>Can win prizes up to £25k for matching numbers</a:t>
            </a:r>
            <a:r>
              <a:rPr lang="en-US" sz="1200" b="0" i="0" kern="1200" dirty="0">
                <a:solidFill>
                  <a:schemeClr val="tx1"/>
                </a:solidFill>
                <a:effectLst/>
                <a:latin typeface="+mn-lt"/>
                <a:ea typeface="+mn-ea"/>
                <a:cs typeface="+mn-cs"/>
              </a:rPr>
              <a:t>​</a:t>
            </a:r>
          </a:p>
          <a:p>
            <a:pPr marL="171450" indent="-171450" rtl="0" fontAlgn="base">
              <a:buFont typeface="Arial" panose="020B0604020202020204" pitchFamily="34" charset="0"/>
              <a:buChar char="•"/>
            </a:pPr>
            <a:endParaRPr lang="en-US" sz="1200" b="0" i="0" kern="1200" dirty="0">
              <a:solidFill>
                <a:schemeClr val="tx1"/>
              </a:solidFill>
              <a:effectLst/>
              <a:latin typeface="+mn-lt"/>
              <a:ea typeface="+mn-ea"/>
              <a:cs typeface="+mn-cs"/>
            </a:endParaRPr>
          </a:p>
          <a:p>
            <a:pPr marL="0" indent="0" rtl="0" fontAlgn="base">
              <a:buFont typeface="Arial" panose="020B0604020202020204" pitchFamily="34" charset="0"/>
              <a:buNone/>
            </a:pPr>
            <a:r>
              <a:rPr lang="en-US" sz="1200" b="0" i="0" kern="1200" dirty="0">
                <a:solidFill>
                  <a:schemeClr val="tx1"/>
                </a:solidFill>
                <a:effectLst/>
                <a:latin typeface="+mn-lt"/>
                <a:ea typeface="+mn-ea"/>
                <a:cs typeface="+mn-cs"/>
              </a:rPr>
              <a:t>So, how are we doing?</a:t>
            </a:r>
          </a:p>
          <a:p>
            <a:pPr marL="171450" indent="-171450" rtl="0" fontAlgn="base">
              <a:buFont typeface="Arial" panose="020B0604020202020204" pitchFamily="34" charset="0"/>
              <a:buChar char="•"/>
            </a:pPr>
            <a:endParaRPr lang="en-US"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E819AF37-50BC-48FC-BBD9-F1A7716C72EF}" type="slidenum">
              <a:rPr lang="en-GB" smtClean="0"/>
              <a:t>9</a:t>
            </a:fld>
            <a:endParaRPr lang="en-GB"/>
          </a:p>
        </p:txBody>
      </p:sp>
    </p:spTree>
    <p:extLst>
      <p:ext uri="{BB962C8B-B14F-4D97-AF65-F5344CB8AC3E}">
        <p14:creationId xmlns:p14="http://schemas.microsoft.com/office/powerpoint/2010/main" val="4284823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5E137-CF07-4A1B-923F-10958EEF23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F799E1-C8B1-4553-9FBE-C6517FB034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FD538C-8D55-478C-9411-40E4120DB191}"/>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5" name="Footer Placeholder 4">
            <a:extLst>
              <a:ext uri="{FF2B5EF4-FFF2-40B4-BE49-F238E27FC236}">
                <a16:creationId xmlns:a16="http://schemas.microsoft.com/office/drawing/2014/main" id="{C28D51AF-2C2B-42AF-B79D-6E942C9EE0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4CB380-66DD-4FA3-8945-32CFA1B34FF5}"/>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2840085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D182A-76AF-43E7-9BA2-2A721827C6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5451A3-C701-4339-BE02-53F3A9DFA5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98FAF3-B763-4811-B3CB-217796766086}"/>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5" name="Footer Placeholder 4">
            <a:extLst>
              <a:ext uri="{FF2B5EF4-FFF2-40B4-BE49-F238E27FC236}">
                <a16:creationId xmlns:a16="http://schemas.microsoft.com/office/drawing/2014/main" id="{72A1F499-519B-4511-9F3F-D72E928557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74C8AA-BD1D-44CA-9EEF-786D86273EB0}"/>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3228309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141C2-7953-41E7-B3CF-85562C4822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3608AD-C6E4-47C5-AD64-4B154BF108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EBDD21-1432-45ED-AB75-A94BB0002979}"/>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5" name="Footer Placeholder 4">
            <a:extLst>
              <a:ext uri="{FF2B5EF4-FFF2-40B4-BE49-F238E27FC236}">
                <a16:creationId xmlns:a16="http://schemas.microsoft.com/office/drawing/2014/main" id="{C7F65737-43C2-4516-9C52-28E3A1941C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DC5F4-7D49-40AF-8426-E2E14215CF2F}"/>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3180554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083DA-7CBB-4BFC-83A4-3A311214177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F6E0B8-CA57-4E7D-A352-9614FC48FC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A084BBC-4678-4CD1-B912-5483682F81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23F082F-E6E0-4235-80A1-E76ED89C03A7}"/>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6" name="Footer Placeholder 5">
            <a:extLst>
              <a:ext uri="{FF2B5EF4-FFF2-40B4-BE49-F238E27FC236}">
                <a16:creationId xmlns:a16="http://schemas.microsoft.com/office/drawing/2014/main" id="{94025FF5-0E73-43F1-B249-A54A47AD99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F56599-9895-424E-9F88-730F4395EB62}"/>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3003839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D6ED2-E750-4E5D-83FC-43BFADD6B15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F9EA77-991F-44E4-9E39-B4C98FD5C8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1E04A5-8F25-4D9C-82BA-2A7FFE72A6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9FBA172-4E83-4CF5-9F7C-C3C972E83D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3A4E37-D4D8-4E62-9645-645346D7AD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66BB89E-0404-4966-A784-D4A192FF1494}"/>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8" name="Footer Placeholder 7">
            <a:extLst>
              <a:ext uri="{FF2B5EF4-FFF2-40B4-BE49-F238E27FC236}">
                <a16:creationId xmlns:a16="http://schemas.microsoft.com/office/drawing/2014/main" id="{EAED3BE3-D541-4DEC-A747-1606AAC56D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0D2F75A-8F32-4FCF-A680-AA49801EEBBD}"/>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3827917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CD3EC-1BA4-4624-A03D-2B0C3E528DE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F3FB9A5-E719-4C22-B1C1-BB5F3983291F}"/>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4" name="Footer Placeholder 3">
            <a:extLst>
              <a:ext uri="{FF2B5EF4-FFF2-40B4-BE49-F238E27FC236}">
                <a16:creationId xmlns:a16="http://schemas.microsoft.com/office/drawing/2014/main" id="{575DF6A3-0D83-4138-86E9-4D0134EDFCE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9D79872-7CC9-4DC7-AF77-BD23377E449D}"/>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25363601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91ACAE-7458-4242-9D24-E417077BA720}"/>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3" name="Footer Placeholder 2">
            <a:extLst>
              <a:ext uri="{FF2B5EF4-FFF2-40B4-BE49-F238E27FC236}">
                <a16:creationId xmlns:a16="http://schemas.microsoft.com/office/drawing/2014/main" id="{A8E393A7-F960-4B5E-955F-7C73381B429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789D038-A7AD-483C-B925-48A05EF8BA61}"/>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28830826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FEB9D-17A4-441C-BE6B-8F1806B7E0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FB4F496-9E09-4A6C-B080-F02E1E82B1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9FC6D4-66D8-466A-B596-006699A13E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51F7F3-3197-46E1-9D3B-CEB36EC88BA2}"/>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6" name="Footer Placeholder 5">
            <a:extLst>
              <a:ext uri="{FF2B5EF4-FFF2-40B4-BE49-F238E27FC236}">
                <a16:creationId xmlns:a16="http://schemas.microsoft.com/office/drawing/2014/main" id="{C6412143-E9C1-4CB7-9272-CF95854850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A1DEEA-B866-4D76-B4FC-23454850175C}"/>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2956880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AE71B-BED4-4548-B04C-5959DC0D18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26AEC4C-3395-4633-AEFC-3C1AC9EFD0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14369C5-4D82-4851-B6AF-55A36D9FA3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D1694C-70F7-4481-B06D-1EB8568F5F5E}"/>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6" name="Footer Placeholder 5">
            <a:extLst>
              <a:ext uri="{FF2B5EF4-FFF2-40B4-BE49-F238E27FC236}">
                <a16:creationId xmlns:a16="http://schemas.microsoft.com/office/drawing/2014/main" id="{134C770E-02C0-4BF0-991D-E23E6A24EF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81842D-D3FA-41DB-A20F-35442DAA883B}"/>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1266672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E73AE-6BD3-4FAF-B623-40C089AA9F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FD1B4B0-5033-4A23-8F84-7D856985E6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59BE6B-D67F-4E68-9DDD-F028EA0F977A}"/>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5" name="Footer Placeholder 4">
            <a:extLst>
              <a:ext uri="{FF2B5EF4-FFF2-40B4-BE49-F238E27FC236}">
                <a16:creationId xmlns:a16="http://schemas.microsoft.com/office/drawing/2014/main" id="{8E84D4EF-1AD5-4B7F-9739-0F73BDCB17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965B63-896C-4FAE-8E87-09FF87BE7CBC}"/>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2850181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46F630-402B-46F3-8655-CC53DFC0B4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33E20B6-1013-4058-B730-9E9EE35E6F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293A65-F901-480C-872C-97C94875A0B5}"/>
              </a:ext>
            </a:extLst>
          </p:cNvPr>
          <p:cNvSpPr>
            <a:spLocks noGrp="1"/>
          </p:cNvSpPr>
          <p:nvPr>
            <p:ph type="dt" sz="half" idx="10"/>
          </p:nvPr>
        </p:nvSpPr>
        <p:spPr/>
        <p:txBody>
          <a:bodyPr/>
          <a:lstStyle/>
          <a:p>
            <a:fld id="{73845A53-2BF0-4450-8D34-F10EF960EB3C}" type="datetimeFigureOut">
              <a:rPr lang="en-GB" smtClean="0"/>
              <a:t>28/09/2021</a:t>
            </a:fld>
            <a:endParaRPr lang="en-GB"/>
          </a:p>
        </p:txBody>
      </p:sp>
      <p:sp>
        <p:nvSpPr>
          <p:cNvPr id="5" name="Footer Placeholder 4">
            <a:extLst>
              <a:ext uri="{FF2B5EF4-FFF2-40B4-BE49-F238E27FC236}">
                <a16:creationId xmlns:a16="http://schemas.microsoft.com/office/drawing/2014/main" id="{A18B7CD4-15D7-4C08-9B46-84147C4B02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E302B-D7AF-472C-AA64-080CE30BC3AF}"/>
              </a:ext>
            </a:extLst>
          </p:cNvPr>
          <p:cNvSpPr>
            <a:spLocks noGrp="1"/>
          </p:cNvSpPr>
          <p:nvPr>
            <p:ph type="sldNum" sz="quarter" idx="12"/>
          </p:nvPr>
        </p:nvSpPr>
        <p:spPr/>
        <p:txBody>
          <a:bodyPr/>
          <a:lstStyle/>
          <a:p>
            <a:fld id="{7FF835C7-5CFB-4978-9D58-E91C16413FAD}" type="slidenum">
              <a:rPr lang="en-GB" smtClean="0"/>
              <a:t>‹#›</a:t>
            </a:fld>
            <a:endParaRPr lang="en-GB"/>
          </a:p>
        </p:txBody>
      </p:sp>
    </p:spTree>
    <p:extLst>
      <p:ext uri="{BB962C8B-B14F-4D97-AF65-F5344CB8AC3E}">
        <p14:creationId xmlns:p14="http://schemas.microsoft.com/office/powerpoint/2010/main" val="1743979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9/28/2021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E6E3AC-69F3-4D91-BF76-684FBFD36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66DFF7-B5A8-4E89-9DEF-387BD0248B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9F6F6A-0596-4BFC-94B6-EA300716A9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45A53-2BF0-4450-8D34-F10EF960EB3C}" type="datetimeFigureOut">
              <a:rPr lang="en-GB" smtClean="0"/>
              <a:t>28/09/2021</a:t>
            </a:fld>
            <a:endParaRPr lang="en-GB"/>
          </a:p>
        </p:txBody>
      </p:sp>
      <p:sp>
        <p:nvSpPr>
          <p:cNvPr id="5" name="Footer Placeholder 4">
            <a:extLst>
              <a:ext uri="{FF2B5EF4-FFF2-40B4-BE49-F238E27FC236}">
                <a16:creationId xmlns:a16="http://schemas.microsoft.com/office/drawing/2014/main" id="{72B78782-ABAC-44B3-849E-4C4A2C980A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099B22D-0793-4E1C-85A7-2F195CB6C1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835C7-5CFB-4978-9D58-E91C16413FAD}" type="slidenum">
              <a:rPr lang="en-GB" smtClean="0"/>
              <a:t>‹#›</a:t>
            </a:fld>
            <a:endParaRPr lang="en-GB"/>
          </a:p>
        </p:txBody>
      </p:sp>
    </p:spTree>
    <p:extLst>
      <p:ext uri="{BB962C8B-B14F-4D97-AF65-F5344CB8AC3E}">
        <p14:creationId xmlns:p14="http://schemas.microsoft.com/office/powerpoint/2010/main" val="30595386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hyperlink" Target="http://www.rushmoorlottery.co.uk/" TargetMode="External"/><Relationship Id="rId7" Type="http://schemas.openxmlformats.org/officeDocument/2006/relationships/hyperlink" Target="https://commons.wikimedia.org/wiki/File:Facebook_logo_36x36.sv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hyperlink" Target="https://creativecommons.org/licenses/by-nc/3.0/" TargetMode="External"/><Relationship Id="rId5" Type="http://schemas.openxmlformats.org/officeDocument/2006/relationships/hyperlink" Target="mailto:Alison.nicholls@rushmoor.gov.uk" TargetMode="External"/><Relationship Id="rId10" Type="http://schemas.openxmlformats.org/officeDocument/2006/relationships/hyperlink" Target="https://creativecommons.org/licenses/by-sa/3.0/" TargetMode="External"/><Relationship Id="rId4" Type="http://schemas.openxmlformats.org/officeDocument/2006/relationships/hyperlink" Target="http://www.rushmoor.gov.uk/communitylottery" TargetMode="External"/><Relationship Id="rId9" Type="http://schemas.openxmlformats.org/officeDocument/2006/relationships/hyperlink" Target="https://pngimg.com/download/26944"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rushmoor.gov.uk/airportfun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24BFD5-D814-402B-B6C4-EEF6AE14B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38200" y="1122362"/>
            <a:ext cx="6281928" cy="4135437"/>
          </a:xfrm>
        </p:spPr>
        <p:txBody>
          <a:bodyPr>
            <a:normAutofit fontScale="90000"/>
          </a:bodyPr>
          <a:lstStyle/>
          <a:p>
            <a:pPr algn="l"/>
            <a:r>
              <a:rPr lang="en-US" sz="6600" dirty="0"/>
              <a:t>Rushmoor Borough Council Grants and Lottery</a:t>
            </a:r>
            <a:br>
              <a:rPr lang="en-US" sz="6600" dirty="0"/>
            </a:br>
            <a:br>
              <a:rPr lang="en-US" sz="6600" dirty="0"/>
            </a:br>
            <a:r>
              <a:rPr lang="en-US" sz="4800" i="1" dirty="0"/>
              <a:t>Meet the Funders 2021</a:t>
            </a:r>
          </a:p>
        </p:txBody>
      </p:sp>
      <p:sp>
        <p:nvSpPr>
          <p:cNvPr id="10" name="Rectangle 10">
            <a:extLst>
              <a:ext uri="{FF2B5EF4-FFF2-40B4-BE49-F238E27FC236}">
                <a16:creationId xmlns:a16="http://schemas.microsoft.com/office/drawing/2014/main" id="{36FED7E8-9A97-475F-9FA4-113410D443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6139" y="1031284"/>
            <a:ext cx="3647661" cy="4436126"/>
          </a:xfrm>
          <a:custGeom>
            <a:avLst/>
            <a:gdLst>
              <a:gd name="connsiteX0" fmla="*/ 0 w 3647661"/>
              <a:gd name="connsiteY0" fmla="*/ 0 h 4436126"/>
              <a:gd name="connsiteX1" fmla="*/ 498514 w 3647661"/>
              <a:gd name="connsiteY1" fmla="*/ 0 h 4436126"/>
              <a:gd name="connsiteX2" fmla="*/ 1069981 w 3647661"/>
              <a:gd name="connsiteY2" fmla="*/ 0 h 4436126"/>
              <a:gd name="connsiteX3" fmla="*/ 1714401 w 3647661"/>
              <a:gd name="connsiteY3" fmla="*/ 0 h 4436126"/>
              <a:gd name="connsiteX4" fmla="*/ 2285868 w 3647661"/>
              <a:gd name="connsiteY4" fmla="*/ 0 h 4436126"/>
              <a:gd name="connsiteX5" fmla="*/ 2784381 w 3647661"/>
              <a:gd name="connsiteY5" fmla="*/ 0 h 4436126"/>
              <a:gd name="connsiteX6" fmla="*/ 3647661 w 3647661"/>
              <a:gd name="connsiteY6" fmla="*/ 0 h 4436126"/>
              <a:gd name="connsiteX7" fmla="*/ 3647661 w 3647661"/>
              <a:gd name="connsiteY7" fmla="*/ 633732 h 4436126"/>
              <a:gd name="connsiteX8" fmla="*/ 3647661 w 3647661"/>
              <a:gd name="connsiteY8" fmla="*/ 1267465 h 4436126"/>
              <a:gd name="connsiteX9" fmla="*/ 3647661 w 3647661"/>
              <a:gd name="connsiteY9" fmla="*/ 1768113 h 4436126"/>
              <a:gd name="connsiteX10" fmla="*/ 3647661 w 3647661"/>
              <a:gd name="connsiteY10" fmla="*/ 2446207 h 4436126"/>
              <a:gd name="connsiteX11" fmla="*/ 3647661 w 3647661"/>
              <a:gd name="connsiteY11" fmla="*/ 2946855 h 4436126"/>
              <a:gd name="connsiteX12" fmla="*/ 3647661 w 3647661"/>
              <a:gd name="connsiteY12" fmla="*/ 3580587 h 4436126"/>
              <a:gd name="connsiteX13" fmla="*/ 3647661 w 3647661"/>
              <a:gd name="connsiteY13" fmla="*/ 4436126 h 4436126"/>
              <a:gd name="connsiteX14" fmla="*/ 3039718 w 3647661"/>
              <a:gd name="connsiteY14" fmla="*/ 4436126 h 4436126"/>
              <a:gd name="connsiteX15" fmla="*/ 2431774 w 3647661"/>
              <a:gd name="connsiteY15" fmla="*/ 4436126 h 4436126"/>
              <a:gd name="connsiteX16" fmla="*/ 1823831 w 3647661"/>
              <a:gd name="connsiteY16" fmla="*/ 4436126 h 4436126"/>
              <a:gd name="connsiteX17" fmla="*/ 1288840 w 3647661"/>
              <a:gd name="connsiteY17" fmla="*/ 4436126 h 4436126"/>
              <a:gd name="connsiteX18" fmla="*/ 607943 w 3647661"/>
              <a:gd name="connsiteY18" fmla="*/ 4436126 h 4436126"/>
              <a:gd name="connsiteX19" fmla="*/ 0 w 3647661"/>
              <a:gd name="connsiteY19" fmla="*/ 4436126 h 4436126"/>
              <a:gd name="connsiteX20" fmla="*/ 0 w 3647661"/>
              <a:gd name="connsiteY20" fmla="*/ 3758032 h 4436126"/>
              <a:gd name="connsiteX21" fmla="*/ 0 w 3647661"/>
              <a:gd name="connsiteY21" fmla="*/ 3035578 h 4436126"/>
              <a:gd name="connsiteX22" fmla="*/ 0 w 3647661"/>
              <a:gd name="connsiteY22" fmla="*/ 2401845 h 4436126"/>
              <a:gd name="connsiteX23" fmla="*/ 0 w 3647661"/>
              <a:gd name="connsiteY23" fmla="*/ 1768113 h 4436126"/>
              <a:gd name="connsiteX24" fmla="*/ 0 w 3647661"/>
              <a:gd name="connsiteY24" fmla="*/ 1178742 h 4436126"/>
              <a:gd name="connsiteX25" fmla="*/ 0 w 3647661"/>
              <a:gd name="connsiteY25" fmla="*/ 589371 h 4436126"/>
              <a:gd name="connsiteX26" fmla="*/ 0 w 3647661"/>
              <a:gd name="connsiteY26" fmla="*/ 0 h 4436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47661" h="4436126" fill="none" extrusionOk="0">
                <a:moveTo>
                  <a:pt x="0" y="0"/>
                </a:moveTo>
                <a:cubicBezTo>
                  <a:pt x="116158" y="-16963"/>
                  <a:pt x="364681" y="-4006"/>
                  <a:pt x="498514" y="0"/>
                </a:cubicBezTo>
                <a:cubicBezTo>
                  <a:pt x="632347" y="4006"/>
                  <a:pt x="950865" y="15164"/>
                  <a:pt x="1069981" y="0"/>
                </a:cubicBezTo>
                <a:cubicBezTo>
                  <a:pt x="1189097" y="-15164"/>
                  <a:pt x="1556518" y="-23132"/>
                  <a:pt x="1714401" y="0"/>
                </a:cubicBezTo>
                <a:cubicBezTo>
                  <a:pt x="1872284" y="23132"/>
                  <a:pt x="2015985" y="9364"/>
                  <a:pt x="2285868" y="0"/>
                </a:cubicBezTo>
                <a:cubicBezTo>
                  <a:pt x="2555751" y="-9364"/>
                  <a:pt x="2555148" y="14141"/>
                  <a:pt x="2784381" y="0"/>
                </a:cubicBezTo>
                <a:cubicBezTo>
                  <a:pt x="3013614" y="-14141"/>
                  <a:pt x="3216105" y="-3763"/>
                  <a:pt x="3647661" y="0"/>
                </a:cubicBezTo>
                <a:cubicBezTo>
                  <a:pt x="3623206" y="221859"/>
                  <a:pt x="3622213" y="458853"/>
                  <a:pt x="3647661" y="633732"/>
                </a:cubicBezTo>
                <a:cubicBezTo>
                  <a:pt x="3673109" y="808611"/>
                  <a:pt x="3674779" y="1138417"/>
                  <a:pt x="3647661" y="1267465"/>
                </a:cubicBezTo>
                <a:cubicBezTo>
                  <a:pt x="3620543" y="1396513"/>
                  <a:pt x="3664792" y="1625185"/>
                  <a:pt x="3647661" y="1768113"/>
                </a:cubicBezTo>
                <a:cubicBezTo>
                  <a:pt x="3630530" y="1911041"/>
                  <a:pt x="3671056" y="2135008"/>
                  <a:pt x="3647661" y="2446207"/>
                </a:cubicBezTo>
                <a:cubicBezTo>
                  <a:pt x="3624266" y="2757406"/>
                  <a:pt x="3642702" y="2713342"/>
                  <a:pt x="3647661" y="2946855"/>
                </a:cubicBezTo>
                <a:cubicBezTo>
                  <a:pt x="3652620" y="3180368"/>
                  <a:pt x="3664319" y="3290221"/>
                  <a:pt x="3647661" y="3580587"/>
                </a:cubicBezTo>
                <a:cubicBezTo>
                  <a:pt x="3631003" y="3870953"/>
                  <a:pt x="3617531" y="4259425"/>
                  <a:pt x="3647661" y="4436126"/>
                </a:cubicBezTo>
                <a:cubicBezTo>
                  <a:pt x="3523929" y="4410412"/>
                  <a:pt x="3241413" y="4436068"/>
                  <a:pt x="3039718" y="4436126"/>
                </a:cubicBezTo>
                <a:cubicBezTo>
                  <a:pt x="2838023" y="4436184"/>
                  <a:pt x="2630387" y="4431142"/>
                  <a:pt x="2431774" y="4436126"/>
                </a:cubicBezTo>
                <a:cubicBezTo>
                  <a:pt x="2233161" y="4441110"/>
                  <a:pt x="2003296" y="4449826"/>
                  <a:pt x="1823831" y="4436126"/>
                </a:cubicBezTo>
                <a:cubicBezTo>
                  <a:pt x="1644366" y="4422426"/>
                  <a:pt x="1399453" y="4442442"/>
                  <a:pt x="1288840" y="4436126"/>
                </a:cubicBezTo>
                <a:cubicBezTo>
                  <a:pt x="1178227" y="4429810"/>
                  <a:pt x="793482" y="4411099"/>
                  <a:pt x="607943" y="4436126"/>
                </a:cubicBezTo>
                <a:cubicBezTo>
                  <a:pt x="422404" y="4461153"/>
                  <a:pt x="158703" y="4453091"/>
                  <a:pt x="0" y="4436126"/>
                </a:cubicBezTo>
                <a:cubicBezTo>
                  <a:pt x="8129" y="4099466"/>
                  <a:pt x="23502" y="4014012"/>
                  <a:pt x="0" y="3758032"/>
                </a:cubicBezTo>
                <a:cubicBezTo>
                  <a:pt x="-23502" y="3502052"/>
                  <a:pt x="8018" y="3295661"/>
                  <a:pt x="0" y="3035578"/>
                </a:cubicBezTo>
                <a:cubicBezTo>
                  <a:pt x="-8018" y="2775495"/>
                  <a:pt x="-8720" y="2595880"/>
                  <a:pt x="0" y="2401845"/>
                </a:cubicBezTo>
                <a:cubicBezTo>
                  <a:pt x="8720" y="2207810"/>
                  <a:pt x="9279" y="1982551"/>
                  <a:pt x="0" y="1768113"/>
                </a:cubicBezTo>
                <a:cubicBezTo>
                  <a:pt x="-9279" y="1553675"/>
                  <a:pt x="7090" y="1354447"/>
                  <a:pt x="0" y="1178742"/>
                </a:cubicBezTo>
                <a:cubicBezTo>
                  <a:pt x="-7090" y="1003037"/>
                  <a:pt x="-23786" y="768334"/>
                  <a:pt x="0" y="589371"/>
                </a:cubicBezTo>
                <a:cubicBezTo>
                  <a:pt x="23786" y="410408"/>
                  <a:pt x="-16955" y="242082"/>
                  <a:pt x="0" y="0"/>
                </a:cubicBezTo>
                <a:close/>
              </a:path>
              <a:path w="3647661" h="4436126" stroke="0" extrusionOk="0">
                <a:moveTo>
                  <a:pt x="0" y="0"/>
                </a:moveTo>
                <a:cubicBezTo>
                  <a:pt x="171149" y="-7244"/>
                  <a:pt x="374684" y="2591"/>
                  <a:pt x="534990" y="0"/>
                </a:cubicBezTo>
                <a:cubicBezTo>
                  <a:pt x="695296" y="-2591"/>
                  <a:pt x="907320" y="7483"/>
                  <a:pt x="1069981" y="0"/>
                </a:cubicBezTo>
                <a:cubicBezTo>
                  <a:pt x="1232642" y="-7483"/>
                  <a:pt x="1543604" y="-26203"/>
                  <a:pt x="1677924" y="0"/>
                </a:cubicBezTo>
                <a:cubicBezTo>
                  <a:pt x="1812244" y="26203"/>
                  <a:pt x="2140632" y="31361"/>
                  <a:pt x="2322344" y="0"/>
                </a:cubicBezTo>
                <a:cubicBezTo>
                  <a:pt x="2504056" y="-31361"/>
                  <a:pt x="2658834" y="3381"/>
                  <a:pt x="2893811" y="0"/>
                </a:cubicBezTo>
                <a:cubicBezTo>
                  <a:pt x="3128788" y="-3381"/>
                  <a:pt x="3338741" y="-10376"/>
                  <a:pt x="3647661" y="0"/>
                </a:cubicBezTo>
                <a:cubicBezTo>
                  <a:pt x="3628986" y="244498"/>
                  <a:pt x="3624774" y="362520"/>
                  <a:pt x="3647661" y="545010"/>
                </a:cubicBezTo>
                <a:cubicBezTo>
                  <a:pt x="3670549" y="727500"/>
                  <a:pt x="3619543" y="968439"/>
                  <a:pt x="3647661" y="1134381"/>
                </a:cubicBezTo>
                <a:cubicBezTo>
                  <a:pt x="3675779" y="1300323"/>
                  <a:pt x="3670065" y="1646297"/>
                  <a:pt x="3647661" y="1856836"/>
                </a:cubicBezTo>
                <a:cubicBezTo>
                  <a:pt x="3625257" y="2067375"/>
                  <a:pt x="3632904" y="2315399"/>
                  <a:pt x="3647661" y="2490568"/>
                </a:cubicBezTo>
                <a:cubicBezTo>
                  <a:pt x="3662418" y="2665737"/>
                  <a:pt x="3616073" y="2880164"/>
                  <a:pt x="3647661" y="3124300"/>
                </a:cubicBezTo>
                <a:cubicBezTo>
                  <a:pt x="3679249" y="3368436"/>
                  <a:pt x="3677361" y="3519722"/>
                  <a:pt x="3647661" y="3758032"/>
                </a:cubicBezTo>
                <a:cubicBezTo>
                  <a:pt x="3617961" y="3996342"/>
                  <a:pt x="3615180" y="4147465"/>
                  <a:pt x="3647661" y="4436126"/>
                </a:cubicBezTo>
                <a:cubicBezTo>
                  <a:pt x="3506685" y="4421969"/>
                  <a:pt x="3266652" y="4433618"/>
                  <a:pt x="3149147" y="4436126"/>
                </a:cubicBezTo>
                <a:cubicBezTo>
                  <a:pt x="3031642" y="4438634"/>
                  <a:pt x="2832267" y="4432536"/>
                  <a:pt x="2650634" y="4436126"/>
                </a:cubicBezTo>
                <a:cubicBezTo>
                  <a:pt x="2469001" y="4439716"/>
                  <a:pt x="2324677" y="4416284"/>
                  <a:pt x="2042690" y="4436126"/>
                </a:cubicBezTo>
                <a:cubicBezTo>
                  <a:pt x="1760703" y="4455968"/>
                  <a:pt x="1686949" y="4416099"/>
                  <a:pt x="1398270" y="4436126"/>
                </a:cubicBezTo>
                <a:cubicBezTo>
                  <a:pt x="1109591" y="4456153"/>
                  <a:pt x="1071585" y="4455485"/>
                  <a:pt x="899756" y="4436126"/>
                </a:cubicBezTo>
                <a:cubicBezTo>
                  <a:pt x="727927" y="4416767"/>
                  <a:pt x="344407" y="4430463"/>
                  <a:pt x="0" y="4436126"/>
                </a:cubicBezTo>
                <a:cubicBezTo>
                  <a:pt x="5440" y="4303018"/>
                  <a:pt x="91" y="4161914"/>
                  <a:pt x="0" y="3891116"/>
                </a:cubicBezTo>
                <a:cubicBezTo>
                  <a:pt x="-91" y="3620318"/>
                  <a:pt x="-11601" y="3462294"/>
                  <a:pt x="0" y="3301745"/>
                </a:cubicBezTo>
                <a:cubicBezTo>
                  <a:pt x="11601" y="3141196"/>
                  <a:pt x="22776" y="2916996"/>
                  <a:pt x="0" y="2756735"/>
                </a:cubicBezTo>
                <a:cubicBezTo>
                  <a:pt x="-22776" y="2596474"/>
                  <a:pt x="5257" y="2440491"/>
                  <a:pt x="0" y="2256087"/>
                </a:cubicBezTo>
                <a:cubicBezTo>
                  <a:pt x="-5257" y="2071683"/>
                  <a:pt x="20189" y="1902567"/>
                  <a:pt x="0" y="1666716"/>
                </a:cubicBezTo>
                <a:cubicBezTo>
                  <a:pt x="-20189" y="1430865"/>
                  <a:pt x="-21241" y="1161108"/>
                  <a:pt x="0" y="988622"/>
                </a:cubicBezTo>
                <a:cubicBezTo>
                  <a:pt x="21241" y="816136"/>
                  <a:pt x="17108" y="406740"/>
                  <a:pt x="0" y="0"/>
                </a:cubicBezTo>
                <a:close/>
              </a:path>
            </a:pathLst>
          </a:custGeom>
          <a:solidFill>
            <a:schemeClr val="accent2"/>
          </a:solidFill>
          <a:ln w="57150">
            <a:solidFill>
              <a:schemeClr val="accent2"/>
            </a:solidFill>
            <a:extLst>
              <a:ext uri="{C807C97D-BFC1-408E-A445-0C87EB9F89A2}">
                <ask:lineSketchStyleProps xmlns:ask="http://schemas.microsoft.com/office/drawing/2018/sketchyshapes" sd="68728339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928114" y="1232452"/>
            <a:ext cx="3200400" cy="3850919"/>
          </a:xfrm>
        </p:spPr>
        <p:txBody>
          <a:bodyPr anchor="b">
            <a:normAutofit/>
          </a:bodyPr>
          <a:lstStyle/>
          <a:p>
            <a:pPr algn="l"/>
            <a:r>
              <a:rPr lang="en-US" dirty="0">
                <a:solidFill>
                  <a:srgbClr val="FFFFFF"/>
                </a:solidFill>
              </a:rPr>
              <a:t>Alison Nicholls</a:t>
            </a:r>
          </a:p>
          <a:p>
            <a:pPr algn="l"/>
            <a:r>
              <a:rPr lang="en-US" dirty="0">
                <a:solidFill>
                  <a:srgbClr val="FFFFFF"/>
                </a:solidFill>
              </a:rPr>
              <a:t>Grants &amp; Administrative Officer</a:t>
            </a:r>
          </a:p>
        </p:txBody>
      </p:sp>
      <p:sp>
        <p:nvSpPr>
          <p:cNvPr id="12" name="sketch line">
            <a:extLst>
              <a:ext uri="{FF2B5EF4-FFF2-40B4-BE49-F238E27FC236}">
                <a16:creationId xmlns:a16="http://schemas.microsoft.com/office/drawing/2014/main" id="{2A39B854-4B6C-4F7F-A602-6F97770CE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439978"/>
            <a:ext cx="6281928" cy="18288"/>
          </a:xfrm>
          <a:custGeom>
            <a:avLst/>
            <a:gdLst>
              <a:gd name="connsiteX0" fmla="*/ 0 w 6281928"/>
              <a:gd name="connsiteY0" fmla="*/ 0 h 18288"/>
              <a:gd name="connsiteX1" fmla="*/ 572353 w 6281928"/>
              <a:gd name="connsiteY1" fmla="*/ 0 h 18288"/>
              <a:gd name="connsiteX2" fmla="*/ 1207526 w 6281928"/>
              <a:gd name="connsiteY2" fmla="*/ 0 h 18288"/>
              <a:gd name="connsiteX3" fmla="*/ 1779880 w 6281928"/>
              <a:gd name="connsiteY3" fmla="*/ 0 h 18288"/>
              <a:gd name="connsiteX4" fmla="*/ 2540691 w 6281928"/>
              <a:gd name="connsiteY4" fmla="*/ 0 h 18288"/>
              <a:gd name="connsiteX5" fmla="*/ 3238683 w 6281928"/>
              <a:gd name="connsiteY5" fmla="*/ 0 h 18288"/>
              <a:gd name="connsiteX6" fmla="*/ 3936675 w 6281928"/>
              <a:gd name="connsiteY6" fmla="*/ 0 h 18288"/>
              <a:gd name="connsiteX7" fmla="*/ 4760305 w 6281928"/>
              <a:gd name="connsiteY7" fmla="*/ 0 h 18288"/>
              <a:gd name="connsiteX8" fmla="*/ 5521117 w 6281928"/>
              <a:gd name="connsiteY8" fmla="*/ 0 h 18288"/>
              <a:gd name="connsiteX9" fmla="*/ 6281928 w 6281928"/>
              <a:gd name="connsiteY9" fmla="*/ 0 h 18288"/>
              <a:gd name="connsiteX10" fmla="*/ 6281928 w 6281928"/>
              <a:gd name="connsiteY10" fmla="*/ 18288 h 18288"/>
              <a:gd name="connsiteX11" fmla="*/ 5772394 w 6281928"/>
              <a:gd name="connsiteY11" fmla="*/ 18288 h 18288"/>
              <a:gd name="connsiteX12" fmla="*/ 5200040 w 6281928"/>
              <a:gd name="connsiteY12" fmla="*/ 18288 h 18288"/>
              <a:gd name="connsiteX13" fmla="*/ 4439229 w 6281928"/>
              <a:gd name="connsiteY13" fmla="*/ 18288 h 18288"/>
              <a:gd name="connsiteX14" fmla="*/ 3615599 w 6281928"/>
              <a:gd name="connsiteY14" fmla="*/ 18288 h 18288"/>
              <a:gd name="connsiteX15" fmla="*/ 2980426 w 6281928"/>
              <a:gd name="connsiteY15" fmla="*/ 18288 h 18288"/>
              <a:gd name="connsiteX16" fmla="*/ 2156795 w 6281928"/>
              <a:gd name="connsiteY16" fmla="*/ 18288 h 18288"/>
              <a:gd name="connsiteX17" fmla="*/ 1584442 w 6281928"/>
              <a:gd name="connsiteY17" fmla="*/ 18288 h 18288"/>
              <a:gd name="connsiteX18" fmla="*/ 1074908 w 6281928"/>
              <a:gd name="connsiteY18" fmla="*/ 18288 h 18288"/>
              <a:gd name="connsiteX19" fmla="*/ 0 w 6281928"/>
              <a:gd name="connsiteY19" fmla="*/ 18288 h 18288"/>
              <a:gd name="connsiteX20" fmla="*/ 0 w 6281928"/>
              <a:gd name="connsiteY2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281928" h="18288" fill="none" extrusionOk="0">
                <a:moveTo>
                  <a:pt x="0" y="0"/>
                </a:moveTo>
                <a:cubicBezTo>
                  <a:pt x="205960" y="24870"/>
                  <a:pt x="343550" y="5918"/>
                  <a:pt x="572353" y="0"/>
                </a:cubicBezTo>
                <a:cubicBezTo>
                  <a:pt x="801156" y="-5918"/>
                  <a:pt x="1015649" y="-11381"/>
                  <a:pt x="1207526" y="0"/>
                </a:cubicBezTo>
                <a:cubicBezTo>
                  <a:pt x="1399403" y="11381"/>
                  <a:pt x="1549725" y="7866"/>
                  <a:pt x="1779880" y="0"/>
                </a:cubicBezTo>
                <a:cubicBezTo>
                  <a:pt x="2010035" y="-7866"/>
                  <a:pt x="2190674" y="12826"/>
                  <a:pt x="2540691" y="0"/>
                </a:cubicBezTo>
                <a:cubicBezTo>
                  <a:pt x="2890708" y="-12826"/>
                  <a:pt x="3025718" y="-18534"/>
                  <a:pt x="3238683" y="0"/>
                </a:cubicBezTo>
                <a:cubicBezTo>
                  <a:pt x="3451648" y="18534"/>
                  <a:pt x="3603947" y="14884"/>
                  <a:pt x="3936675" y="0"/>
                </a:cubicBezTo>
                <a:cubicBezTo>
                  <a:pt x="4269403" y="-14884"/>
                  <a:pt x="4480718" y="-24607"/>
                  <a:pt x="4760305" y="0"/>
                </a:cubicBezTo>
                <a:cubicBezTo>
                  <a:pt x="5039892" y="24607"/>
                  <a:pt x="5359549" y="-31311"/>
                  <a:pt x="5521117" y="0"/>
                </a:cubicBezTo>
                <a:cubicBezTo>
                  <a:pt x="5682685" y="31311"/>
                  <a:pt x="5986067" y="-12593"/>
                  <a:pt x="6281928" y="0"/>
                </a:cubicBezTo>
                <a:cubicBezTo>
                  <a:pt x="6282307" y="7355"/>
                  <a:pt x="6282212" y="10249"/>
                  <a:pt x="6281928" y="18288"/>
                </a:cubicBezTo>
                <a:cubicBezTo>
                  <a:pt x="6078981" y="8428"/>
                  <a:pt x="5961061" y="2290"/>
                  <a:pt x="5772394" y="18288"/>
                </a:cubicBezTo>
                <a:cubicBezTo>
                  <a:pt x="5583727" y="34286"/>
                  <a:pt x="5329968" y="24208"/>
                  <a:pt x="5200040" y="18288"/>
                </a:cubicBezTo>
                <a:cubicBezTo>
                  <a:pt x="5070112" y="12368"/>
                  <a:pt x="4793288" y="21070"/>
                  <a:pt x="4439229" y="18288"/>
                </a:cubicBezTo>
                <a:cubicBezTo>
                  <a:pt x="4085170" y="15506"/>
                  <a:pt x="3813765" y="-16466"/>
                  <a:pt x="3615599" y="18288"/>
                </a:cubicBezTo>
                <a:cubicBezTo>
                  <a:pt x="3417433" y="53042"/>
                  <a:pt x="3133643" y="20727"/>
                  <a:pt x="2980426" y="18288"/>
                </a:cubicBezTo>
                <a:cubicBezTo>
                  <a:pt x="2827209" y="15849"/>
                  <a:pt x="2380685" y="51850"/>
                  <a:pt x="2156795" y="18288"/>
                </a:cubicBezTo>
                <a:cubicBezTo>
                  <a:pt x="1932905" y="-15274"/>
                  <a:pt x="1716744" y="-1398"/>
                  <a:pt x="1584442" y="18288"/>
                </a:cubicBezTo>
                <a:cubicBezTo>
                  <a:pt x="1452140" y="37974"/>
                  <a:pt x="1280887" y="12750"/>
                  <a:pt x="1074908" y="18288"/>
                </a:cubicBezTo>
                <a:cubicBezTo>
                  <a:pt x="868929" y="23826"/>
                  <a:pt x="318124" y="-17878"/>
                  <a:pt x="0" y="18288"/>
                </a:cubicBezTo>
                <a:cubicBezTo>
                  <a:pt x="-384" y="12702"/>
                  <a:pt x="-513" y="4636"/>
                  <a:pt x="0" y="0"/>
                </a:cubicBezTo>
                <a:close/>
              </a:path>
              <a:path w="6281928" h="18288" stroke="0" extrusionOk="0">
                <a:moveTo>
                  <a:pt x="0" y="0"/>
                </a:moveTo>
                <a:cubicBezTo>
                  <a:pt x="135290" y="27650"/>
                  <a:pt x="488372" y="4391"/>
                  <a:pt x="635173" y="0"/>
                </a:cubicBezTo>
                <a:cubicBezTo>
                  <a:pt x="781974" y="-4391"/>
                  <a:pt x="992816" y="14310"/>
                  <a:pt x="1144707" y="0"/>
                </a:cubicBezTo>
                <a:cubicBezTo>
                  <a:pt x="1296598" y="-14310"/>
                  <a:pt x="1796462" y="-1258"/>
                  <a:pt x="1968337" y="0"/>
                </a:cubicBezTo>
                <a:cubicBezTo>
                  <a:pt x="2140212" y="1258"/>
                  <a:pt x="2343376" y="-12852"/>
                  <a:pt x="2603510" y="0"/>
                </a:cubicBezTo>
                <a:cubicBezTo>
                  <a:pt x="2863644" y="12852"/>
                  <a:pt x="2935073" y="-10591"/>
                  <a:pt x="3238683" y="0"/>
                </a:cubicBezTo>
                <a:cubicBezTo>
                  <a:pt x="3542293" y="10591"/>
                  <a:pt x="3731676" y="3538"/>
                  <a:pt x="4062313" y="0"/>
                </a:cubicBezTo>
                <a:cubicBezTo>
                  <a:pt x="4392950" y="-3538"/>
                  <a:pt x="4440715" y="28126"/>
                  <a:pt x="4634667" y="0"/>
                </a:cubicBezTo>
                <a:cubicBezTo>
                  <a:pt x="4828619" y="-28126"/>
                  <a:pt x="5052661" y="8974"/>
                  <a:pt x="5458297" y="0"/>
                </a:cubicBezTo>
                <a:cubicBezTo>
                  <a:pt x="5863933" y="-8974"/>
                  <a:pt x="5906900" y="-24516"/>
                  <a:pt x="6281928" y="0"/>
                </a:cubicBezTo>
                <a:cubicBezTo>
                  <a:pt x="6282268" y="5688"/>
                  <a:pt x="6281759" y="13142"/>
                  <a:pt x="6281928" y="18288"/>
                </a:cubicBezTo>
                <a:cubicBezTo>
                  <a:pt x="6036108" y="15339"/>
                  <a:pt x="5743611" y="10415"/>
                  <a:pt x="5583936" y="18288"/>
                </a:cubicBezTo>
                <a:cubicBezTo>
                  <a:pt x="5424261" y="26161"/>
                  <a:pt x="5250533" y="-179"/>
                  <a:pt x="4948763" y="18288"/>
                </a:cubicBezTo>
                <a:cubicBezTo>
                  <a:pt x="4646993" y="36755"/>
                  <a:pt x="4354673" y="7565"/>
                  <a:pt x="4125133" y="18288"/>
                </a:cubicBezTo>
                <a:cubicBezTo>
                  <a:pt x="3895593" y="29012"/>
                  <a:pt x="3570246" y="29209"/>
                  <a:pt x="3301502" y="18288"/>
                </a:cubicBezTo>
                <a:cubicBezTo>
                  <a:pt x="3032758" y="7367"/>
                  <a:pt x="2955340" y="11905"/>
                  <a:pt x="2729149" y="18288"/>
                </a:cubicBezTo>
                <a:cubicBezTo>
                  <a:pt x="2502958" y="24671"/>
                  <a:pt x="2269423" y="3142"/>
                  <a:pt x="2031157" y="18288"/>
                </a:cubicBezTo>
                <a:cubicBezTo>
                  <a:pt x="1792891" y="33434"/>
                  <a:pt x="1484731" y="22122"/>
                  <a:pt x="1207526" y="18288"/>
                </a:cubicBezTo>
                <a:cubicBezTo>
                  <a:pt x="930321" y="14454"/>
                  <a:pt x="560231" y="-33402"/>
                  <a:pt x="0" y="18288"/>
                </a:cubicBezTo>
                <a:cubicBezTo>
                  <a:pt x="-478" y="10520"/>
                  <a:pt x="210" y="5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41838-AE6E-4F60-8E4F-6A2554D0F7C0}"/>
              </a:ext>
            </a:extLst>
          </p:cNvPr>
          <p:cNvSpPr>
            <a:spLocks noGrp="1"/>
          </p:cNvSpPr>
          <p:nvPr>
            <p:ph type="title"/>
          </p:nvPr>
        </p:nvSpPr>
        <p:spPr>
          <a:xfrm>
            <a:off x="870204" y="606564"/>
            <a:ext cx="10451592" cy="1325563"/>
          </a:xfrm>
        </p:spPr>
        <p:txBody>
          <a:bodyPr anchor="ctr">
            <a:normAutofit/>
          </a:bodyPr>
          <a:lstStyle/>
          <a:p>
            <a:r>
              <a:rPr lang="en-GB" dirty="0"/>
              <a:t>4 years and 214 draws on . . . .</a:t>
            </a:r>
          </a:p>
        </p:txBody>
      </p:sp>
      <p:graphicFrame>
        <p:nvGraphicFramePr>
          <p:cNvPr id="5" name="Content Placeholder 2">
            <a:extLst>
              <a:ext uri="{FF2B5EF4-FFF2-40B4-BE49-F238E27FC236}">
                <a16:creationId xmlns:a16="http://schemas.microsoft.com/office/drawing/2014/main" id="{B875995F-08BB-4E95-91AE-70FA6B8DC129}"/>
              </a:ext>
            </a:extLst>
          </p:cNvPr>
          <p:cNvGraphicFramePr>
            <a:graphicFrameLocks noGrp="1"/>
          </p:cNvGraphicFramePr>
          <p:nvPr>
            <p:ph idx="1"/>
            <p:extLst>
              <p:ext uri="{D42A27DB-BD31-4B8C-83A1-F6EECF244321}">
                <p14:modId xmlns:p14="http://schemas.microsoft.com/office/powerpoint/2010/main" val="3935347352"/>
              </p:ext>
            </p:extLst>
          </p:nvPr>
        </p:nvGraphicFramePr>
        <p:xfrm>
          <a:off x="1000874" y="2385390"/>
          <a:ext cx="10190252" cy="36178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0196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2" name="Rectangle 44">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3EC71A-78AC-4482-9BD7-C8920BE9D500}"/>
              </a:ext>
            </a:extLst>
          </p:cNvPr>
          <p:cNvSpPr>
            <a:spLocks noGrp="1"/>
          </p:cNvSpPr>
          <p:nvPr>
            <p:ph type="title"/>
          </p:nvPr>
        </p:nvSpPr>
        <p:spPr>
          <a:xfrm>
            <a:off x="838200" y="365125"/>
            <a:ext cx="5558489" cy="1325563"/>
          </a:xfrm>
        </p:spPr>
        <p:txBody>
          <a:bodyPr>
            <a:normAutofit fontScale="90000"/>
          </a:bodyPr>
          <a:lstStyle/>
          <a:p>
            <a:r>
              <a:rPr lang="en-GB" dirty="0"/>
              <a:t>Community Fund grants</a:t>
            </a:r>
            <a:br>
              <a:rPr lang="en-GB" dirty="0"/>
            </a:br>
            <a:endParaRPr lang="en-GB" dirty="0"/>
          </a:p>
        </p:txBody>
      </p:sp>
      <p:sp>
        <p:nvSpPr>
          <p:cNvPr id="173" name="Freeform: Shape 46">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 name="Content Placeholder 2">
            <a:extLst>
              <a:ext uri="{FF2B5EF4-FFF2-40B4-BE49-F238E27FC236}">
                <a16:creationId xmlns:a16="http://schemas.microsoft.com/office/drawing/2014/main" id="{68B6DC0D-653C-45AF-9C1E-3F9EDDCC179F}"/>
              </a:ext>
            </a:extLst>
          </p:cNvPr>
          <p:cNvSpPr>
            <a:spLocks noGrp="1"/>
          </p:cNvSpPr>
          <p:nvPr>
            <p:ph idx="1"/>
          </p:nvPr>
        </p:nvSpPr>
        <p:spPr>
          <a:xfrm>
            <a:off x="838200" y="1825625"/>
            <a:ext cx="5558489" cy="4351338"/>
          </a:xfrm>
        </p:spPr>
        <p:txBody>
          <a:bodyPr>
            <a:normAutofit/>
          </a:bodyPr>
          <a:lstStyle/>
          <a:p>
            <a:r>
              <a:rPr lang="en-GB" dirty="0"/>
              <a:t>Available to good causes who have sold tickets</a:t>
            </a:r>
          </a:p>
          <a:p>
            <a:r>
              <a:rPr lang="en-GB" dirty="0"/>
              <a:t>Funding for projects benefiting local people for one off projects or events, equipment and resources</a:t>
            </a:r>
          </a:p>
          <a:p>
            <a:r>
              <a:rPr lang="en-GB" dirty="0"/>
              <a:t>Each round of grants is triggered once the fund has replenished to £10,000</a:t>
            </a:r>
          </a:p>
          <a:p>
            <a:r>
              <a:rPr lang="en-GB" dirty="0"/>
              <a:t>Next round will be in 2022 – details will be released in the spring</a:t>
            </a:r>
          </a:p>
          <a:p>
            <a:endParaRPr lang="en-GB" dirty="0"/>
          </a:p>
          <a:p>
            <a:endParaRPr lang="en-GB" dirty="0"/>
          </a:p>
        </p:txBody>
      </p:sp>
      <p:sp>
        <p:nvSpPr>
          <p:cNvPr id="175" name="Oval 48">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6" name="Block Arc 50">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7" name="Freeform: Shape 52">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78" name="Straight Connector 54">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79" name="Freeform: Shape 56">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80" name="Arc 58">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2148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29">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3EC71A-78AC-4482-9BD7-C8920BE9D500}"/>
              </a:ext>
            </a:extLst>
          </p:cNvPr>
          <p:cNvSpPr>
            <a:spLocks noGrp="1"/>
          </p:cNvSpPr>
          <p:nvPr>
            <p:ph type="title"/>
          </p:nvPr>
        </p:nvSpPr>
        <p:spPr>
          <a:xfrm>
            <a:off x="838201" y="345810"/>
            <a:ext cx="5120561" cy="1325563"/>
          </a:xfrm>
        </p:spPr>
        <p:txBody>
          <a:bodyPr>
            <a:normAutofit/>
          </a:bodyPr>
          <a:lstStyle/>
          <a:p>
            <a:r>
              <a:rPr lang="en-GB" dirty="0"/>
              <a:t>Follow the lottery on social media</a:t>
            </a:r>
          </a:p>
        </p:txBody>
      </p:sp>
      <p:sp>
        <p:nvSpPr>
          <p:cNvPr id="3" name="Content Placeholder 2">
            <a:extLst>
              <a:ext uri="{FF2B5EF4-FFF2-40B4-BE49-F238E27FC236}">
                <a16:creationId xmlns:a16="http://schemas.microsoft.com/office/drawing/2014/main" id="{68B6DC0D-653C-45AF-9C1E-3F9EDDCC179F}"/>
              </a:ext>
            </a:extLst>
          </p:cNvPr>
          <p:cNvSpPr>
            <a:spLocks noGrp="1"/>
          </p:cNvSpPr>
          <p:nvPr>
            <p:ph idx="1"/>
          </p:nvPr>
        </p:nvSpPr>
        <p:spPr>
          <a:xfrm>
            <a:off x="810806" y="1825624"/>
            <a:ext cx="5396012" cy="4351338"/>
          </a:xfrm>
        </p:spPr>
        <p:txBody>
          <a:bodyPr>
            <a:normAutofit lnSpcReduction="10000"/>
          </a:bodyPr>
          <a:lstStyle/>
          <a:p>
            <a:pPr marL="0" indent="0">
              <a:buNone/>
            </a:pPr>
            <a:endParaRPr lang="en-GB" sz="2400" dirty="0"/>
          </a:p>
          <a:p>
            <a:pPr marL="0" indent="0">
              <a:buNone/>
            </a:pPr>
            <a:r>
              <a:rPr lang="en-GB" sz="2400" dirty="0"/>
              <a:t>	@RushmoorCommunityLottery</a:t>
            </a:r>
          </a:p>
          <a:p>
            <a:pPr marL="0" indent="0">
              <a:buNone/>
            </a:pPr>
            <a:r>
              <a:rPr lang="en-GB" sz="2400" dirty="0"/>
              <a:t>	@RushmoorLottery</a:t>
            </a:r>
          </a:p>
          <a:p>
            <a:pPr marL="0" indent="0">
              <a:buNone/>
            </a:pPr>
            <a:endParaRPr lang="en-GB" sz="2400" dirty="0"/>
          </a:p>
          <a:p>
            <a:pPr marL="0" indent="0">
              <a:buNone/>
            </a:pPr>
            <a:r>
              <a:rPr lang="en-GB" sz="2400" dirty="0">
                <a:hlinkClick r:id="rId3"/>
              </a:rPr>
              <a:t>www.rushmoorlottery.co.uk</a:t>
            </a:r>
            <a:endParaRPr lang="en-GB" sz="2400" dirty="0"/>
          </a:p>
          <a:p>
            <a:pPr marL="0" indent="0">
              <a:buNone/>
            </a:pPr>
            <a:r>
              <a:rPr lang="en-GB" sz="2400" dirty="0">
                <a:hlinkClick r:id="rId4"/>
              </a:rPr>
              <a:t>www.rushmoor.gov.uk/communitylottery</a:t>
            </a:r>
            <a:r>
              <a:rPr lang="en-GB" sz="2400" dirty="0"/>
              <a:t> </a:t>
            </a:r>
          </a:p>
          <a:p>
            <a:pPr marL="0" indent="0">
              <a:buNone/>
            </a:pPr>
            <a:endParaRPr lang="en-GB" sz="2400" dirty="0"/>
          </a:p>
          <a:p>
            <a:pPr marL="0" indent="0">
              <a:buNone/>
            </a:pPr>
            <a:endParaRPr lang="en-GB" sz="2400" dirty="0"/>
          </a:p>
          <a:p>
            <a:pPr marL="0" indent="0">
              <a:buNone/>
            </a:pPr>
            <a:r>
              <a:rPr lang="en-GB" sz="2400" dirty="0">
                <a:hlinkClick r:id="rId5"/>
              </a:rPr>
              <a:t>alison.nicholls@rushmoor.gov.uk</a:t>
            </a:r>
            <a:endParaRPr lang="en-GB" sz="2400" dirty="0"/>
          </a:p>
          <a:p>
            <a:pPr marL="0" indent="0">
              <a:buNone/>
            </a:pPr>
            <a:r>
              <a:rPr lang="en-GB" sz="2400" dirty="0"/>
              <a:t>01252 398733</a:t>
            </a:r>
          </a:p>
        </p:txBody>
      </p:sp>
      <p:sp>
        <p:nvSpPr>
          <p:cNvPr id="39" name="Oval 31">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 name="Picture 4" descr="Logo&#10;&#10;Description automatically generated">
            <a:extLst>
              <a:ext uri="{FF2B5EF4-FFF2-40B4-BE49-F238E27FC236}">
                <a16:creationId xmlns:a16="http://schemas.microsoft.com/office/drawing/2014/main" id="{CA99B48C-D981-45B2-8C9E-7442F7D8B7D8}"/>
              </a:ext>
            </a:extLst>
          </p:cNvPr>
          <p:cNvPicPr>
            <a:picLocks noChangeAspect="1"/>
          </p:cNvPicPr>
          <p:nvPr/>
        </p:nvPicPr>
        <p:blipFill rotWithShape="1">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t="3740" r="1" b="1"/>
          <a:stretch/>
        </p:blipFill>
        <p:spPr>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p:spPr>
      </p:pic>
      <p:sp>
        <p:nvSpPr>
          <p:cNvPr id="40" name="Arc 33">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8" name="Picture 7" descr="Logo&#10;&#10;Description automatically generated">
            <a:extLst>
              <a:ext uri="{FF2B5EF4-FFF2-40B4-BE49-F238E27FC236}">
                <a16:creationId xmlns:a16="http://schemas.microsoft.com/office/drawing/2014/main" id="{643DC17B-A455-431A-8402-71807EC19248}"/>
              </a:ext>
            </a:extLst>
          </p:cNvPr>
          <p:cNvPicPr>
            <a:picLocks noChangeAspect="1"/>
          </p:cNvPicPr>
          <p:nvPr/>
        </p:nvPicPr>
        <p:blipFill rotWithShape="1">
          <a:blip r:embed="rId8" cstate="print">
            <a:extLst>
              <a:ext uri="{28A0092B-C50C-407E-A947-70E740481C1C}">
                <a14:useLocalDpi xmlns:a14="http://schemas.microsoft.com/office/drawing/2010/main" val="0"/>
              </a:ext>
              <a:ext uri="{837473B0-CC2E-450A-ABE3-18F120FF3D39}">
                <a1611:picAttrSrcUrl xmlns:a1611="http://schemas.microsoft.com/office/drawing/2016/11/main" r:id="rId9"/>
              </a:ext>
            </a:extLst>
          </a:blip>
          <a:srcRect t="6282" r="-7" b="8244"/>
          <a:stretch/>
        </p:blipFill>
        <p:spPr>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p:spPr>
      </p:pic>
      <p:sp>
        <p:nvSpPr>
          <p:cNvPr id="6" name="TextBox 5">
            <a:extLst>
              <a:ext uri="{FF2B5EF4-FFF2-40B4-BE49-F238E27FC236}">
                <a16:creationId xmlns:a16="http://schemas.microsoft.com/office/drawing/2014/main" id="{6F557D65-0B8C-4BC5-8664-490C71EEE3B1}"/>
              </a:ext>
            </a:extLst>
          </p:cNvPr>
          <p:cNvSpPr txBox="1"/>
          <p:nvPr/>
        </p:nvSpPr>
        <p:spPr>
          <a:xfrm>
            <a:off x="9884957" y="6870700"/>
            <a:ext cx="2307043" cy="200055"/>
          </a:xfrm>
          <a:prstGeom prst="rect">
            <a:avLst/>
          </a:prstGeom>
          <a:solidFill>
            <a:srgbClr val="000000"/>
          </a:solidFill>
        </p:spPr>
        <p:txBody>
          <a:bodyPr wrap="none" rtlCol="0">
            <a:spAutoFit/>
          </a:bodyPr>
          <a:lstStyle/>
          <a:p>
            <a:pPr algn="r">
              <a:spcAft>
                <a:spcPts val="600"/>
              </a:spcAft>
            </a:pPr>
            <a:r>
              <a:rPr lang="en-GB" sz="700" dirty="0">
                <a:solidFill>
                  <a:srgbClr val="FFFFFF"/>
                </a:solidFill>
                <a:hlinkClick r:id="rId7" tooltip="https://commons.wikimedia.org/wiki/File:Facebook_logo_36x36.svg">
                  <a:extLst>
                    <a:ext uri="{A12FA001-AC4F-418D-AE19-62706E023703}">
                      <ahyp:hlinkClr xmlns:ahyp="http://schemas.microsoft.com/office/drawing/2018/hyperlinkcolor" val="tx"/>
                    </a:ext>
                  </a:extLst>
                </a:hlinkClick>
              </a:rPr>
              <a:t>This </a:t>
            </a:r>
            <a:r>
              <a:rPr lang="en-GB" sz="700" dirty="0" err="1">
                <a:solidFill>
                  <a:srgbClr val="FFFFFF"/>
                </a:solidFill>
                <a:hlinkClick r:id="rId7" tooltip="https://commons.wikimedia.org/wiki/File:Facebook_logo_36x36.svg">
                  <a:extLst>
                    <a:ext uri="{A12FA001-AC4F-418D-AE19-62706E023703}">
                      <ahyp:hlinkClr xmlns:ahyp="http://schemas.microsoft.com/office/drawing/2018/hyperlinkcolor" val="tx"/>
                    </a:ext>
                  </a:extLst>
                </a:hlinkClick>
              </a:rPr>
              <a:t>Phoo</a:t>
            </a:r>
            <a:r>
              <a:rPr lang="en-GB" sz="700" dirty="0">
                <a:solidFill>
                  <a:srgbClr val="FFFFFF"/>
                </a:solidFill>
              </a:rPr>
              <a:t> by Unknown Author is licensed under </a:t>
            </a:r>
            <a:r>
              <a:rPr lang="en-GB" sz="700" dirty="0">
                <a:solidFill>
                  <a:srgbClr val="FFFFFF"/>
                </a:solidFill>
                <a:hlinkClick r:id="rId10" tooltip="https://creativecommons.org/licenses/by-sa/3.0/">
                  <a:extLst>
                    <a:ext uri="{A12FA001-AC4F-418D-AE19-62706E023703}">
                      <ahyp:hlinkClr xmlns:ahyp="http://schemas.microsoft.com/office/drawing/2018/hyperlinkcolor" val="tx"/>
                    </a:ext>
                  </a:extLst>
                </a:hlinkClick>
              </a:rPr>
              <a:t>CC BY-SA</a:t>
            </a:r>
            <a:endParaRPr lang="en-GB" sz="700" dirty="0">
              <a:solidFill>
                <a:srgbClr val="FFFFFF"/>
              </a:solidFill>
            </a:endParaRPr>
          </a:p>
        </p:txBody>
      </p:sp>
      <p:sp>
        <p:nvSpPr>
          <p:cNvPr id="9" name="TextBox 8">
            <a:extLst>
              <a:ext uri="{FF2B5EF4-FFF2-40B4-BE49-F238E27FC236}">
                <a16:creationId xmlns:a16="http://schemas.microsoft.com/office/drawing/2014/main" id="{73DEEE60-8917-4385-9146-A383DD0A40E4}"/>
              </a:ext>
            </a:extLst>
          </p:cNvPr>
          <p:cNvSpPr txBox="1"/>
          <p:nvPr/>
        </p:nvSpPr>
        <p:spPr>
          <a:xfrm>
            <a:off x="7552391" y="6870700"/>
            <a:ext cx="2319866" cy="200055"/>
          </a:xfrm>
          <a:prstGeom prst="rect">
            <a:avLst/>
          </a:prstGeom>
          <a:solidFill>
            <a:srgbClr val="000000"/>
          </a:solidFill>
        </p:spPr>
        <p:txBody>
          <a:bodyPr wrap="none" rtlCol="0">
            <a:spAutoFit/>
          </a:bodyPr>
          <a:lstStyle/>
          <a:p>
            <a:pPr algn="r">
              <a:spcAft>
                <a:spcPts val="600"/>
              </a:spcAft>
            </a:pPr>
            <a:r>
              <a:rPr lang="en-GB" sz="700" dirty="0">
                <a:solidFill>
                  <a:srgbClr val="FFFFFF"/>
                </a:solidFill>
                <a:hlinkClick r:id="rId9" tooltip="https://pngimg.com/download/26944">
                  <a:extLst>
                    <a:ext uri="{A12FA001-AC4F-418D-AE19-62706E023703}">
                      <ahyp:hlinkClr xmlns:ahyp="http://schemas.microsoft.com/office/drawing/2018/hyperlinkcolor" val="tx"/>
                    </a:ext>
                  </a:extLst>
                </a:hlinkClick>
              </a:rPr>
              <a:t>This Photo</a:t>
            </a:r>
            <a:r>
              <a:rPr lang="en-GB" sz="700" dirty="0">
                <a:solidFill>
                  <a:srgbClr val="FFFFFF"/>
                </a:solidFill>
              </a:rPr>
              <a:t> by Unknown Author is </a:t>
            </a:r>
            <a:r>
              <a:rPr lang="en-GB" sz="700" dirty="0" err="1">
                <a:solidFill>
                  <a:srgbClr val="FFFFFF"/>
                </a:solidFill>
              </a:rPr>
              <a:t>licesed</a:t>
            </a:r>
            <a:r>
              <a:rPr lang="en-GB" sz="700" dirty="0">
                <a:solidFill>
                  <a:srgbClr val="FFFFFF"/>
                </a:solidFill>
              </a:rPr>
              <a:t> under </a:t>
            </a:r>
            <a:r>
              <a:rPr lang="en-GB" sz="700" dirty="0">
                <a:solidFill>
                  <a:srgbClr val="FFFFFF"/>
                </a:solidFill>
                <a:hlinkClick r:id="rId11" tooltip="https://creativecommons.org/licenses/by-nc/3.0/">
                  <a:extLst>
                    <a:ext uri="{A12FA001-AC4F-418D-AE19-62706E023703}">
                      <ahyp:hlinkClr xmlns:ahyp="http://schemas.microsoft.com/office/drawing/2018/hyperlinkcolor" val="tx"/>
                    </a:ext>
                  </a:extLst>
                </a:hlinkClick>
              </a:rPr>
              <a:t>CC BY-NC</a:t>
            </a:r>
            <a:endParaRPr lang="en-GB" sz="700" dirty="0">
              <a:solidFill>
                <a:srgbClr val="FFFFFF"/>
              </a:solidFill>
            </a:endParaRPr>
          </a:p>
        </p:txBody>
      </p:sp>
      <p:pic>
        <p:nvPicPr>
          <p:cNvPr id="17" name="Picture 16" descr="Logo&#10;&#10;Description automatically generated">
            <a:extLst>
              <a:ext uri="{FF2B5EF4-FFF2-40B4-BE49-F238E27FC236}">
                <a16:creationId xmlns:a16="http://schemas.microsoft.com/office/drawing/2014/main" id="{EAB04A05-26A4-4689-A619-A8EABBD49DA2}"/>
              </a:ext>
            </a:extLst>
          </p:cNvPr>
          <p:cNvPicPr>
            <a:picLocks noChangeAspect="1"/>
          </p:cNvPicPr>
          <p:nvPr/>
        </p:nvPicPr>
        <p:blipFill rotWithShape="1">
          <a:blip r:embed="rId8" cstate="print">
            <a:extLst>
              <a:ext uri="{28A0092B-C50C-407E-A947-70E740481C1C}">
                <a14:useLocalDpi xmlns:a14="http://schemas.microsoft.com/office/drawing/2010/main" val="0"/>
              </a:ext>
              <a:ext uri="{837473B0-CC2E-450A-ABE3-18F120FF3D39}">
                <a1611:picAttrSrcUrl xmlns:a1611="http://schemas.microsoft.com/office/drawing/2016/11/main" r:id="rId9"/>
              </a:ext>
            </a:extLst>
          </a:blip>
          <a:srcRect t="6282" r="-7" b="8244"/>
          <a:stretch/>
        </p:blipFill>
        <p:spPr>
          <a:xfrm>
            <a:off x="868760" y="2693920"/>
            <a:ext cx="584603" cy="499652"/>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p:spPr>
      </p:pic>
      <p:pic>
        <p:nvPicPr>
          <p:cNvPr id="19" name="Picture 18" descr="Logo&#10;&#10;Description automatically generated">
            <a:extLst>
              <a:ext uri="{FF2B5EF4-FFF2-40B4-BE49-F238E27FC236}">
                <a16:creationId xmlns:a16="http://schemas.microsoft.com/office/drawing/2014/main" id="{EC26695B-0D2B-46AF-865A-77A7DABFD55F}"/>
              </a:ext>
            </a:extLst>
          </p:cNvPr>
          <p:cNvPicPr>
            <a:picLocks noChangeAspect="1"/>
          </p:cNvPicPr>
          <p:nvPr/>
        </p:nvPicPr>
        <p:blipFill rotWithShape="1">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rcRect t="3740" r="1" b="1"/>
          <a:stretch/>
        </p:blipFill>
        <p:spPr>
          <a:xfrm>
            <a:off x="937662" y="2286517"/>
            <a:ext cx="358414" cy="345009"/>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p:spPr>
      </p:pic>
    </p:spTree>
    <p:extLst>
      <p:ext uri="{BB962C8B-B14F-4D97-AF65-F5344CB8AC3E}">
        <p14:creationId xmlns:p14="http://schemas.microsoft.com/office/powerpoint/2010/main" val="1324233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FE43F9-44C6-45C3-9487-1634138B8C96}"/>
              </a:ext>
            </a:extLst>
          </p:cNvPr>
          <p:cNvSpPr>
            <a:spLocks noGrp="1"/>
          </p:cNvSpPr>
          <p:nvPr>
            <p:ph type="title"/>
          </p:nvPr>
        </p:nvSpPr>
        <p:spPr>
          <a:xfrm>
            <a:off x="635000" y="640823"/>
            <a:ext cx="3418659" cy="5583148"/>
          </a:xfrm>
        </p:spPr>
        <p:txBody>
          <a:bodyPr anchor="ctr">
            <a:normAutofit/>
          </a:bodyPr>
          <a:lstStyle/>
          <a:p>
            <a:r>
              <a:rPr lang="en-US" sz="5400"/>
              <a:t>Grants and Lottery</a:t>
            </a:r>
            <a:endParaRPr lang="en-GB" sz="540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7DE93934-FDDF-46F2-A6F9-E24F65FED64C}"/>
              </a:ext>
            </a:extLst>
          </p:cNvPr>
          <p:cNvGraphicFramePr>
            <a:graphicFrameLocks noGrp="1"/>
          </p:cNvGraphicFramePr>
          <p:nvPr>
            <p:ph idx="1"/>
            <p:extLst>
              <p:ext uri="{D42A27DB-BD31-4B8C-83A1-F6EECF244321}">
                <p14:modId xmlns:p14="http://schemas.microsoft.com/office/powerpoint/2010/main" val="183564015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5408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6552C-EDDD-494D-BD72-93CEC584ECB4}"/>
              </a:ext>
            </a:extLst>
          </p:cNvPr>
          <p:cNvSpPr>
            <a:spLocks noGrp="1"/>
          </p:cNvSpPr>
          <p:nvPr>
            <p:ph type="title"/>
          </p:nvPr>
        </p:nvSpPr>
        <p:spPr>
          <a:xfrm>
            <a:off x="524741" y="620392"/>
            <a:ext cx="3808268" cy="5504688"/>
          </a:xfrm>
        </p:spPr>
        <p:txBody>
          <a:bodyPr>
            <a:normAutofit/>
          </a:bodyPr>
          <a:lstStyle/>
          <a:p>
            <a:r>
              <a:rPr lang="en-GB" sz="6000">
                <a:solidFill>
                  <a:schemeClr val="accent5"/>
                </a:solidFill>
              </a:rPr>
              <a:t>Ward grant scheme</a:t>
            </a:r>
          </a:p>
        </p:txBody>
      </p:sp>
      <p:graphicFrame>
        <p:nvGraphicFramePr>
          <p:cNvPr id="5" name="Content Placeholder 2">
            <a:extLst>
              <a:ext uri="{FF2B5EF4-FFF2-40B4-BE49-F238E27FC236}">
                <a16:creationId xmlns:a16="http://schemas.microsoft.com/office/drawing/2014/main" id="{A0EFF0EE-CD07-42CB-A308-BD6F98843321}"/>
              </a:ext>
            </a:extLst>
          </p:cNvPr>
          <p:cNvGraphicFramePr>
            <a:graphicFrameLocks noGrp="1"/>
          </p:cNvGraphicFramePr>
          <p:nvPr>
            <p:ph idx="1"/>
            <p:extLst>
              <p:ext uri="{D42A27DB-BD31-4B8C-83A1-F6EECF244321}">
                <p14:modId xmlns:p14="http://schemas.microsoft.com/office/powerpoint/2010/main" val="3938321831"/>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79426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70E951-627E-4E18-B2CA-47711D31BD17}"/>
              </a:ext>
            </a:extLst>
          </p:cNvPr>
          <p:cNvSpPr>
            <a:spLocks noGrp="1"/>
          </p:cNvSpPr>
          <p:nvPr>
            <p:ph type="title"/>
          </p:nvPr>
        </p:nvSpPr>
        <p:spPr>
          <a:xfrm>
            <a:off x="1171074" y="1396686"/>
            <a:ext cx="3240506" cy="4064628"/>
          </a:xfrm>
        </p:spPr>
        <p:txBody>
          <a:bodyPr>
            <a:normAutofit/>
          </a:bodyPr>
          <a:lstStyle/>
          <a:p>
            <a:r>
              <a:rPr lang="en-GB" dirty="0">
                <a:solidFill>
                  <a:srgbClr val="FFFFFF"/>
                </a:solidFill>
              </a:rPr>
              <a:t>Criteria</a:t>
            </a:r>
          </a:p>
        </p:txBody>
      </p:sp>
      <p:sp>
        <p:nvSpPr>
          <p:cNvPr id="39" name="Arc 38">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41" name="Oval 40">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0" name="Content Placeholder 2">
            <a:extLst>
              <a:ext uri="{FF2B5EF4-FFF2-40B4-BE49-F238E27FC236}">
                <a16:creationId xmlns:a16="http://schemas.microsoft.com/office/drawing/2014/main" id="{EF68783A-B52A-4A1D-9A73-57919CB80826}"/>
              </a:ext>
            </a:extLst>
          </p:cNvPr>
          <p:cNvSpPr>
            <a:spLocks noGrp="1"/>
          </p:cNvSpPr>
          <p:nvPr>
            <p:ph idx="1"/>
          </p:nvPr>
        </p:nvSpPr>
        <p:spPr>
          <a:xfrm>
            <a:off x="5370153" y="1526033"/>
            <a:ext cx="5650773" cy="4619938"/>
          </a:xfrm>
        </p:spPr>
        <p:txBody>
          <a:bodyPr>
            <a:normAutofit fontScale="92500" lnSpcReduction="10000"/>
          </a:bodyPr>
          <a:lstStyle/>
          <a:p>
            <a:pPr marL="0" indent="0">
              <a:spcBef>
                <a:spcPts val="0"/>
              </a:spcBef>
              <a:spcAft>
                <a:spcPts val="600"/>
              </a:spcAft>
              <a:buNone/>
              <a:defRPr/>
            </a:pPr>
            <a:r>
              <a:rPr lang="en-GB" sz="2600" dirty="0"/>
              <a:t>Projects must meet the Council’s key priorities - place, people, partnerships</a:t>
            </a:r>
          </a:p>
          <a:p>
            <a:pPr marL="0" indent="0">
              <a:spcBef>
                <a:spcPts val="0"/>
              </a:spcBef>
              <a:spcAft>
                <a:spcPts val="600"/>
              </a:spcAft>
              <a:buNone/>
              <a:defRPr/>
            </a:pPr>
            <a:endParaRPr lang="en-GB" sz="2600" dirty="0"/>
          </a:p>
          <a:p>
            <a:pPr marL="0" indent="0">
              <a:spcBef>
                <a:spcPts val="0"/>
              </a:spcBef>
              <a:spcAft>
                <a:spcPts val="600"/>
              </a:spcAft>
              <a:buNone/>
              <a:defRPr/>
            </a:pPr>
            <a:r>
              <a:rPr lang="en-GB" sz="2600" dirty="0"/>
              <a:t>And match at least one of these criteria:  </a:t>
            </a:r>
          </a:p>
          <a:p>
            <a:pPr marL="542925" indent="-263525">
              <a:spcBef>
                <a:spcPts val="600"/>
              </a:spcBef>
              <a:spcAft>
                <a:spcPts val="600"/>
              </a:spcAft>
              <a:defRPr/>
            </a:pPr>
            <a:r>
              <a:rPr lang="en-GB" sz="2600" dirty="0"/>
              <a:t>Physical or mental health  </a:t>
            </a:r>
          </a:p>
          <a:p>
            <a:pPr marL="542925" indent="-263525">
              <a:spcBef>
                <a:spcPts val="0"/>
              </a:spcBef>
              <a:spcAft>
                <a:spcPts val="600"/>
              </a:spcAft>
              <a:defRPr/>
            </a:pPr>
            <a:r>
              <a:rPr lang="en-GB" sz="2600" dirty="0"/>
              <a:t>Economic hardship (including increased debt)  </a:t>
            </a:r>
          </a:p>
          <a:p>
            <a:pPr marL="542925" indent="-263525">
              <a:spcBef>
                <a:spcPts val="0"/>
              </a:spcBef>
              <a:spcAft>
                <a:spcPts val="600"/>
              </a:spcAft>
              <a:defRPr/>
            </a:pPr>
            <a:r>
              <a:rPr lang="en-GB" sz="2600" dirty="0"/>
              <a:t>Young people (opportunities and aspirations)  </a:t>
            </a:r>
          </a:p>
          <a:p>
            <a:pPr marL="542925" indent="-263525">
              <a:spcBef>
                <a:spcPts val="0"/>
              </a:spcBef>
              <a:spcAft>
                <a:spcPts val="600"/>
              </a:spcAft>
              <a:defRPr/>
            </a:pPr>
            <a:r>
              <a:rPr lang="en-GB" sz="2600" dirty="0"/>
              <a:t>Connecting communities (engagement, digital divide and loneliness)  </a:t>
            </a:r>
          </a:p>
          <a:p>
            <a:pPr marL="542925" indent="-263525">
              <a:spcBef>
                <a:spcPts val="0"/>
              </a:spcBef>
              <a:spcAft>
                <a:spcPts val="600"/>
              </a:spcAft>
              <a:defRPr/>
            </a:pPr>
            <a:r>
              <a:rPr lang="en-GB" sz="2600" dirty="0"/>
              <a:t>Climate change  </a:t>
            </a:r>
            <a:endParaRPr lang="en-GB" sz="2000" dirty="0"/>
          </a:p>
        </p:txBody>
      </p:sp>
    </p:spTree>
    <p:extLst>
      <p:ext uri="{BB962C8B-B14F-4D97-AF65-F5344CB8AC3E}">
        <p14:creationId xmlns:p14="http://schemas.microsoft.com/office/powerpoint/2010/main" val="3494175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B0C7B3-EBEA-40D5-8521-2D10F259ACDA}"/>
              </a:ext>
            </a:extLst>
          </p:cNvPr>
          <p:cNvSpPr>
            <a:spLocks noGrp="1"/>
          </p:cNvSpPr>
          <p:nvPr>
            <p:ph type="title"/>
          </p:nvPr>
        </p:nvSpPr>
        <p:spPr>
          <a:xfrm>
            <a:off x="686834" y="1153572"/>
            <a:ext cx="3200400" cy="4461163"/>
          </a:xfrm>
        </p:spPr>
        <p:txBody>
          <a:bodyPr>
            <a:normAutofit/>
          </a:bodyPr>
          <a:lstStyle/>
          <a:p>
            <a:r>
              <a:rPr lang="en-GB" dirty="0">
                <a:solidFill>
                  <a:srgbClr val="FFFFFF"/>
                </a:solidFill>
              </a:rPr>
              <a:t>Examples of projects</a:t>
            </a:r>
          </a:p>
        </p:txBody>
      </p:sp>
      <p:sp>
        <p:nvSpPr>
          <p:cNvPr id="17" name="Arc 16">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Content Placeholder 7">
            <a:extLst>
              <a:ext uri="{FF2B5EF4-FFF2-40B4-BE49-F238E27FC236}">
                <a16:creationId xmlns:a16="http://schemas.microsoft.com/office/drawing/2014/main" id="{4BA7EEDD-EAA6-476F-BF65-D2268E40A0D8}"/>
              </a:ext>
            </a:extLst>
          </p:cNvPr>
          <p:cNvSpPr>
            <a:spLocks noGrp="1"/>
          </p:cNvSpPr>
          <p:nvPr>
            <p:ph idx="1"/>
          </p:nvPr>
        </p:nvSpPr>
        <p:spPr>
          <a:xfrm>
            <a:off x="4447308" y="591344"/>
            <a:ext cx="6906491" cy="5585619"/>
          </a:xfrm>
        </p:spPr>
        <p:txBody>
          <a:bodyPr anchor="ctr">
            <a:normAutofit/>
          </a:bodyPr>
          <a:lstStyle/>
          <a:p>
            <a:r>
              <a:rPr lang="en-GB" sz="2600" dirty="0"/>
              <a:t>Community defibrillators </a:t>
            </a:r>
          </a:p>
          <a:p>
            <a:r>
              <a:rPr lang="en-GB" sz="2600" dirty="0"/>
              <a:t>Equipment for community groups/sports clubs </a:t>
            </a:r>
          </a:p>
          <a:p>
            <a:r>
              <a:rPr lang="en-GB" sz="2600" dirty="0"/>
              <a:t>Physical or mental health events for residents e.g. wellbeing walks, cycle rides, ‘give it a try’ sport events  </a:t>
            </a:r>
          </a:p>
          <a:p>
            <a:r>
              <a:rPr lang="en-GB" sz="2600" dirty="0"/>
              <a:t>Events to reduce isolation and loneliness </a:t>
            </a:r>
          </a:p>
          <a:p>
            <a:r>
              <a:rPr lang="en-GB" sz="2600" dirty="0"/>
              <a:t>Events to engage and inspire young people </a:t>
            </a:r>
          </a:p>
          <a:p>
            <a:r>
              <a:rPr lang="en-GB" sz="2600" dirty="0"/>
              <a:t>Materials for environmental or recycling projects e.g. bird/bat boxes, bug hotels, planting schemes, water butts  </a:t>
            </a:r>
          </a:p>
        </p:txBody>
      </p:sp>
    </p:spTree>
    <p:extLst>
      <p:ext uri="{BB962C8B-B14F-4D97-AF65-F5344CB8AC3E}">
        <p14:creationId xmlns:p14="http://schemas.microsoft.com/office/powerpoint/2010/main" val="2422232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DF00DE-2AEA-4E96-B87A-8FBF03D5C7BC}"/>
              </a:ext>
            </a:extLst>
          </p:cNvPr>
          <p:cNvSpPr>
            <a:spLocks noGrp="1"/>
          </p:cNvSpPr>
          <p:nvPr>
            <p:ph type="title"/>
          </p:nvPr>
        </p:nvSpPr>
        <p:spPr>
          <a:xfrm>
            <a:off x="838200" y="365125"/>
            <a:ext cx="5558489" cy="1325563"/>
          </a:xfrm>
        </p:spPr>
        <p:txBody>
          <a:bodyPr>
            <a:normAutofit/>
          </a:bodyPr>
          <a:lstStyle/>
          <a:p>
            <a:r>
              <a:rPr lang="en-GB" dirty="0"/>
              <a:t>The Process</a:t>
            </a:r>
          </a:p>
        </p:txBody>
      </p:sp>
      <p:sp>
        <p:nvSpPr>
          <p:cNvPr id="31"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Content Placeholder 2">
            <a:extLst>
              <a:ext uri="{FF2B5EF4-FFF2-40B4-BE49-F238E27FC236}">
                <a16:creationId xmlns:a16="http://schemas.microsoft.com/office/drawing/2014/main" id="{AD9D59B0-1135-4241-809B-EA5A7EB39146}"/>
              </a:ext>
            </a:extLst>
          </p:cNvPr>
          <p:cNvSpPr>
            <a:spLocks noGrp="1"/>
          </p:cNvSpPr>
          <p:nvPr>
            <p:ph idx="1"/>
          </p:nvPr>
        </p:nvSpPr>
        <p:spPr>
          <a:xfrm>
            <a:off x="838200" y="1825625"/>
            <a:ext cx="5558489" cy="4351338"/>
          </a:xfrm>
        </p:spPr>
        <p:txBody>
          <a:bodyPr>
            <a:normAutofit/>
          </a:bodyPr>
          <a:lstStyle/>
          <a:p>
            <a:r>
              <a:rPr lang="en-GB" sz="2600" dirty="0"/>
              <a:t>Online applications can be made until the end of February 2022 or until funding has been allocated </a:t>
            </a:r>
          </a:p>
          <a:p>
            <a:r>
              <a:rPr lang="en-GB" sz="2600" dirty="0"/>
              <a:t>At least two of the ward councillors must support each award</a:t>
            </a:r>
          </a:p>
          <a:p>
            <a:r>
              <a:rPr lang="en-GB" sz="2600" dirty="0"/>
              <a:t>Decisions will be made monthly by ward councillors</a:t>
            </a:r>
          </a:p>
          <a:p>
            <a:r>
              <a:rPr lang="en-GB" sz="2600" dirty="0"/>
              <a:t>Six months to complete the project</a:t>
            </a:r>
          </a:p>
          <a:p>
            <a:r>
              <a:rPr lang="en-GB" sz="2600" dirty="0"/>
              <a:t>Payment made in arrears</a:t>
            </a:r>
          </a:p>
          <a:p>
            <a:r>
              <a:rPr lang="en-GB" sz="2600" dirty="0"/>
              <a:t>A feedback report is completed</a:t>
            </a:r>
          </a:p>
          <a:p>
            <a:endParaRPr lang="en-GB" sz="2600" dirty="0"/>
          </a:p>
        </p:txBody>
      </p:sp>
      <p:sp>
        <p:nvSpPr>
          <p:cNvPr id="33"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26"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7"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8"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7632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72E675-2312-428A-BC07-4D70725BB8F8}"/>
              </a:ext>
            </a:extLst>
          </p:cNvPr>
          <p:cNvSpPr>
            <a:spLocks noGrp="1"/>
          </p:cNvSpPr>
          <p:nvPr>
            <p:ph type="title"/>
          </p:nvPr>
        </p:nvSpPr>
        <p:spPr>
          <a:xfrm>
            <a:off x="635000" y="640823"/>
            <a:ext cx="3418659" cy="5583148"/>
          </a:xfrm>
        </p:spPr>
        <p:txBody>
          <a:bodyPr anchor="ctr">
            <a:normAutofit/>
          </a:bodyPr>
          <a:lstStyle/>
          <a:p>
            <a:r>
              <a:rPr lang="en-GB" sz="5400"/>
              <a:t>Community grants</a:t>
            </a:r>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4" name="Content Placeholder 2">
            <a:extLst>
              <a:ext uri="{FF2B5EF4-FFF2-40B4-BE49-F238E27FC236}">
                <a16:creationId xmlns:a16="http://schemas.microsoft.com/office/drawing/2014/main" id="{C6481919-BCC2-4FFB-915B-D7AE681C9428}"/>
              </a:ext>
            </a:extLst>
          </p:cNvPr>
          <p:cNvGraphicFramePr>
            <a:graphicFrameLocks noGrp="1"/>
          </p:cNvGraphicFramePr>
          <p:nvPr>
            <p:ph idx="1"/>
            <p:extLst>
              <p:ext uri="{D42A27DB-BD31-4B8C-83A1-F6EECF244321}">
                <p14:modId xmlns:p14="http://schemas.microsoft.com/office/powerpoint/2010/main" val="173460299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7512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7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58EA65-42F5-4EED-A3A3-45BF9BCDB379}"/>
              </a:ext>
            </a:extLst>
          </p:cNvPr>
          <p:cNvSpPr>
            <a:spLocks noGrp="1"/>
          </p:cNvSpPr>
          <p:nvPr>
            <p:ph type="title"/>
          </p:nvPr>
        </p:nvSpPr>
        <p:spPr>
          <a:xfrm>
            <a:off x="572493" y="238539"/>
            <a:ext cx="11018520" cy="1434415"/>
          </a:xfrm>
        </p:spPr>
        <p:txBody>
          <a:bodyPr anchor="b">
            <a:normAutofit/>
          </a:bodyPr>
          <a:lstStyle/>
          <a:p>
            <a:r>
              <a:rPr lang="en-GB" sz="4600" dirty="0"/>
              <a:t>Farnborough airport community environmental fund</a:t>
            </a:r>
          </a:p>
        </p:txBody>
      </p:sp>
      <p:sp>
        <p:nvSpPr>
          <p:cNvPr id="103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2A53DFE-89E1-4A26-AC73-619ECAD13BB0}"/>
              </a:ext>
            </a:extLst>
          </p:cNvPr>
          <p:cNvSpPr>
            <a:spLocks noGrp="1"/>
          </p:cNvSpPr>
          <p:nvPr>
            <p:ph idx="1"/>
          </p:nvPr>
        </p:nvSpPr>
        <p:spPr>
          <a:xfrm>
            <a:off x="572493" y="2071316"/>
            <a:ext cx="6713552" cy="4119172"/>
          </a:xfrm>
        </p:spPr>
        <p:txBody>
          <a:bodyPr anchor="t">
            <a:normAutofit/>
          </a:bodyPr>
          <a:lstStyle/>
          <a:p>
            <a:r>
              <a:rPr lang="en-GB" dirty="0"/>
              <a:t>The airport pays a levy of £2 or £5 for every take-off or landing</a:t>
            </a:r>
          </a:p>
          <a:p>
            <a:r>
              <a:rPr lang="en-GB" dirty="0"/>
              <a:t>Community groups located within 3 miles of the centre of the airport can apply for environmental projects</a:t>
            </a:r>
          </a:p>
          <a:p>
            <a:r>
              <a:rPr lang="en-GB" dirty="0"/>
              <a:t>Received £40,535 for this year</a:t>
            </a:r>
          </a:p>
          <a:p>
            <a:r>
              <a:rPr lang="en-GB" dirty="0"/>
              <a:t>£29,000 available for allocation</a:t>
            </a:r>
          </a:p>
          <a:p>
            <a:r>
              <a:rPr lang="en-GB" dirty="0">
                <a:hlinkClick r:id="rId3"/>
              </a:rPr>
              <a:t>https://www.rushmoor.gov.uk/airportfund</a:t>
            </a:r>
            <a:r>
              <a:rPr lang="en-GB" dirty="0"/>
              <a:t>  </a:t>
            </a:r>
            <a:endParaRPr lang="en-GB" sz="2200" dirty="0"/>
          </a:p>
        </p:txBody>
      </p:sp>
      <p:pic>
        <p:nvPicPr>
          <p:cNvPr id="1026" name="Picture 2">
            <a:extLst>
              <a:ext uri="{FF2B5EF4-FFF2-40B4-BE49-F238E27FC236}">
                <a16:creationId xmlns:a16="http://schemas.microsoft.com/office/drawing/2014/main" id="{8483D6D5-1355-42E1-AEFD-32C0315BBC0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75" r="-1" b="5234"/>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4656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7" name="Rectangle 72">
            <a:extLst>
              <a:ext uri="{FF2B5EF4-FFF2-40B4-BE49-F238E27FC236}">
                <a16:creationId xmlns:a16="http://schemas.microsoft.com/office/drawing/2014/main" id="{5AC1364A-3E3D-4F0D-8776-78AF3A270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F126CE-3AAC-4EEF-9F93-1E4469B3CA59}"/>
              </a:ext>
            </a:extLst>
          </p:cNvPr>
          <p:cNvSpPr>
            <a:spLocks noGrp="1"/>
          </p:cNvSpPr>
          <p:nvPr>
            <p:ph type="title"/>
          </p:nvPr>
        </p:nvSpPr>
        <p:spPr>
          <a:xfrm>
            <a:off x="4797501" y="329184"/>
            <a:ext cx="6755626" cy="1783080"/>
          </a:xfrm>
        </p:spPr>
        <p:txBody>
          <a:bodyPr anchor="b">
            <a:normAutofit/>
          </a:bodyPr>
          <a:lstStyle/>
          <a:p>
            <a:r>
              <a:rPr lang="en-GB" sz="5400"/>
              <a:t>Rushmoor Community Lottery</a:t>
            </a:r>
          </a:p>
        </p:txBody>
      </p:sp>
      <p:pic>
        <p:nvPicPr>
          <p:cNvPr id="7" name="Picture 6" descr="Text&#10;&#10;Description automatically generated">
            <a:extLst>
              <a:ext uri="{FF2B5EF4-FFF2-40B4-BE49-F238E27FC236}">
                <a16:creationId xmlns:a16="http://schemas.microsoft.com/office/drawing/2014/main" id="{EFE5FE8D-9194-484F-BCA2-F6D5D74BBF0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040" y="533739"/>
            <a:ext cx="4014216" cy="2840057"/>
          </a:xfrm>
          <a:prstGeom prst="rect">
            <a:avLst/>
          </a:prstGeom>
        </p:spPr>
      </p:pic>
      <p:sp>
        <p:nvSpPr>
          <p:cNvPr id="2058"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7494"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a:extLst>
              <a:ext uri="{FF2B5EF4-FFF2-40B4-BE49-F238E27FC236}">
                <a16:creationId xmlns:a16="http://schemas.microsoft.com/office/drawing/2014/main" id="{9E6EDC31-04CD-4820-A986-A695C43005F8}"/>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854372" y="4382019"/>
            <a:ext cx="6755626" cy="1942242"/>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a:extLst>
              <a:ext uri="{FF2B5EF4-FFF2-40B4-BE49-F238E27FC236}">
                <a16:creationId xmlns:a16="http://schemas.microsoft.com/office/drawing/2014/main" id="{6BF822C4-A184-47D4-8CA1-BF15713D77C7}"/>
              </a:ext>
            </a:extLst>
          </p:cNvPr>
          <p:cNvSpPr>
            <a:spLocks noGrp="1"/>
          </p:cNvSpPr>
          <p:nvPr>
            <p:ph idx="1"/>
          </p:nvPr>
        </p:nvSpPr>
        <p:spPr>
          <a:xfrm>
            <a:off x="4797494" y="2706624"/>
            <a:ext cx="6755626" cy="3483864"/>
          </a:xfrm>
        </p:spPr>
        <p:txBody>
          <a:bodyPr>
            <a:normAutofit/>
          </a:bodyPr>
          <a:lstStyle/>
          <a:p>
            <a:r>
              <a:rPr lang="en-GB" sz="2200"/>
              <a:t>50p from each ticket goes to the chosen good cause</a:t>
            </a:r>
          </a:p>
          <a:p>
            <a:r>
              <a:rPr lang="en-GB" sz="2200"/>
              <a:t>10p from each ticket goes into the Community Fund</a:t>
            </a:r>
          </a:p>
        </p:txBody>
      </p:sp>
    </p:spTree>
    <p:extLst>
      <p:ext uri="{BB962C8B-B14F-4D97-AF65-F5344CB8AC3E}">
        <p14:creationId xmlns:p14="http://schemas.microsoft.com/office/powerpoint/2010/main" val="1115425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4bc8c307-3bd7-4a94-a063-80df6aad3a28">
      <UserInfo>
        <DisplayName>Emma Lamb</DisplayName>
        <AccountId>14</AccountId>
        <AccountType/>
      </UserInfo>
      <UserInfo>
        <DisplayName>Mary Timmins</DisplayName>
        <AccountId>21</AccountId>
        <AccountType/>
      </UserInfo>
      <UserInfo>
        <DisplayName>Rachael Measey</DisplayName>
        <AccountId>31</AccountId>
        <AccountType/>
      </UserInfo>
      <UserInfo>
        <DisplayName>Maddy Burton</DisplayName>
        <AccountId>43</AccountId>
        <AccountType/>
      </UserInfo>
    </SharedWithUsers>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65D7178746B0468226D2CB6CED9732" ma:contentTypeVersion="16" ma:contentTypeDescription="Create a new document." ma:contentTypeScope="" ma:versionID="b69aec8cebc7a5237b9236a341fb0882">
  <xsd:schema xmlns:xsd="http://www.w3.org/2001/XMLSchema" xmlns:xs="http://www.w3.org/2001/XMLSchema" xmlns:p="http://schemas.microsoft.com/office/2006/metadata/properties" xmlns:ns1="http://schemas.microsoft.com/sharepoint/v3" xmlns:ns3="e1efcc5c-5ad2-45a7-b37c-749cea8a1c81" xmlns:ns4="4bc8c307-3bd7-4a94-a063-80df6aad3a28" targetNamespace="http://schemas.microsoft.com/office/2006/metadata/properties" ma:root="true" ma:fieldsID="e711882639ff6e4802f4afba0c8500d0" ns1:_="" ns3:_="" ns4:_="">
    <xsd:import namespace="http://schemas.microsoft.com/sharepoint/v3"/>
    <xsd:import namespace="e1efcc5c-5ad2-45a7-b37c-749cea8a1c81"/>
    <xsd:import namespace="4bc8c307-3bd7-4a94-a063-80df6aad3a2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efcc5c-5ad2-45a7-b37c-749cea8a1c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bc8c307-3bd7-4a94-a063-80df6aad3a2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467482-E1D0-48CA-BB33-364A224C32C2}">
  <ds:schemaRefs>
    <ds:schemaRef ds:uri="http://schemas.microsoft.com/sharepoint/v3/contenttype/forms"/>
  </ds:schemaRefs>
</ds:datastoreItem>
</file>

<file path=customXml/itemProps2.xml><?xml version="1.0" encoding="utf-8"?>
<ds:datastoreItem xmlns:ds="http://schemas.openxmlformats.org/officeDocument/2006/customXml" ds:itemID="{F73AF949-D7A8-4C59-886F-517CFB5EA30D}">
  <ds:schemaRefs>
    <ds:schemaRef ds:uri="4bc8c307-3bd7-4a94-a063-80df6aad3a28"/>
    <ds:schemaRef ds:uri="http://purl.org/dc/terms/"/>
    <ds:schemaRef ds:uri="http://schemas.microsoft.com/sharepoint/v3"/>
    <ds:schemaRef ds:uri="http://purl.org/dc/dcmitype/"/>
    <ds:schemaRef ds:uri="http://schemas.openxmlformats.org/package/2006/metadata/core-properties"/>
    <ds:schemaRef ds:uri="http://schemas.microsoft.com/office/infopath/2007/PartnerControls"/>
    <ds:schemaRef ds:uri="http://schemas.microsoft.com/office/2006/documentManagement/types"/>
    <ds:schemaRef ds:uri="http://schemas.microsoft.com/office/2006/metadata/properties"/>
    <ds:schemaRef ds:uri="e1efcc5c-5ad2-45a7-b37c-749cea8a1c81"/>
    <ds:schemaRef ds:uri="http://www.w3.org/XML/1998/namespace"/>
    <ds:schemaRef ds:uri="http://purl.org/dc/elements/1.1/"/>
  </ds:schemaRefs>
</ds:datastoreItem>
</file>

<file path=customXml/itemProps3.xml><?xml version="1.0" encoding="utf-8"?>
<ds:datastoreItem xmlns:ds="http://schemas.openxmlformats.org/officeDocument/2006/customXml" ds:itemID="{6CC94920-88B2-4E9D-81A9-655B8C5830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efcc5c-5ad2-45a7-b37c-749cea8a1c81"/>
    <ds:schemaRef ds:uri="4bc8c307-3bd7-4a94-a063-80df6aad3a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92</TotalTime>
  <Words>1494</Words>
  <Application>Microsoft Office PowerPoint</Application>
  <PresentationFormat>Widescreen</PresentationFormat>
  <Paragraphs>150</Paragraphs>
  <Slides>12</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office theme</vt:lpstr>
      <vt:lpstr>1_Office Theme</vt:lpstr>
      <vt:lpstr>Rushmoor Borough Council Grants and Lottery  Meet the Funders 2021</vt:lpstr>
      <vt:lpstr>Grants and Lottery</vt:lpstr>
      <vt:lpstr>Ward grant scheme</vt:lpstr>
      <vt:lpstr>Criteria</vt:lpstr>
      <vt:lpstr>Examples of projects</vt:lpstr>
      <vt:lpstr>The Process</vt:lpstr>
      <vt:lpstr>Community grants</vt:lpstr>
      <vt:lpstr>Farnborough airport community environmental fund</vt:lpstr>
      <vt:lpstr>Rushmoor Community Lottery</vt:lpstr>
      <vt:lpstr>4 years and 214 draws on . . . .</vt:lpstr>
      <vt:lpstr>Community Fund grants </vt:lpstr>
      <vt:lpstr>Follow the lottery on social media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Rushmoor Borough Council Grants and Lottery  Meet the Funders 2021</dc:title>
  <dc:creator>Alison Nicholls</dc:creator>
  <cp:lastModifiedBy>Alison Nicholls</cp:lastModifiedBy>
  <cp:revision>1</cp:revision>
  <dcterms:created xsi:type="dcterms:W3CDTF">2021-09-27T14:14:27Z</dcterms:created>
  <dcterms:modified xsi:type="dcterms:W3CDTF">2021-09-28T15:25:37Z</dcterms:modified>
</cp:coreProperties>
</file>