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8" r:id="rId7"/>
    <p:sldId id="272" r:id="rId8"/>
    <p:sldId id="269" r:id="rId9"/>
    <p:sldId id="271" r:id="rId10"/>
    <p:sldId id="259" r:id="rId11"/>
    <p:sldId id="260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92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6/21/2021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6/21/2021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6/21/2021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6/21/2021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6/21/2021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6/21/2021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6/21/2021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6/21/2021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6/21/2021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6/21/2021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6/21/2021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6/21/2021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6/21/2021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6/21/2021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Grub 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7868" y="692696"/>
            <a:ext cx="3435369" cy="2592288"/>
          </a:xfrm>
        </p:spPr>
        <p:txBody>
          <a:bodyPr>
            <a:normAutofit/>
          </a:bodyPr>
          <a:lstStyle/>
          <a:p>
            <a:r>
              <a:rPr lang="en-US" dirty="0" smtClean="0"/>
              <a:t>February Half Term Food Larder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88640"/>
            <a:ext cx="4736182" cy="56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Larder Usage over 5 days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55624"/>
              </p:ext>
            </p:extLst>
          </p:nvPr>
        </p:nvGraphicFramePr>
        <p:xfrm>
          <a:off x="909836" y="1556788"/>
          <a:ext cx="8544557" cy="4608515"/>
        </p:xfrm>
        <a:graphic>
          <a:graphicData uri="http://schemas.openxmlformats.org/drawingml/2006/table">
            <a:tbl>
              <a:tblPr firstRow="1" firstCol="1" bandRow="1"/>
              <a:tblGrid>
                <a:gridCol w="1128143">
                  <a:extLst>
                    <a:ext uri="{9D8B030D-6E8A-4147-A177-3AD203B41FA5}">
                      <a16:colId xmlns:a16="http://schemas.microsoft.com/office/drawing/2014/main" val="2458556493"/>
                    </a:ext>
                  </a:extLst>
                </a:gridCol>
                <a:gridCol w="2232785">
                  <a:extLst>
                    <a:ext uri="{9D8B030D-6E8A-4147-A177-3AD203B41FA5}">
                      <a16:colId xmlns:a16="http://schemas.microsoft.com/office/drawing/2014/main" val="2237234249"/>
                    </a:ext>
                  </a:extLst>
                </a:gridCol>
                <a:gridCol w="1262112">
                  <a:extLst>
                    <a:ext uri="{9D8B030D-6E8A-4147-A177-3AD203B41FA5}">
                      <a16:colId xmlns:a16="http://schemas.microsoft.com/office/drawing/2014/main" val="1238359345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1135287340"/>
                    </a:ext>
                  </a:extLst>
                </a:gridCol>
                <a:gridCol w="1137546">
                  <a:extLst>
                    <a:ext uri="{9D8B030D-6E8A-4147-A177-3AD203B41FA5}">
                      <a16:colId xmlns:a16="http://schemas.microsoft.com/office/drawing/2014/main" val="4215368179"/>
                    </a:ext>
                  </a:extLst>
                </a:gridCol>
                <a:gridCol w="1128143">
                  <a:extLst>
                    <a:ext uri="{9D8B030D-6E8A-4147-A177-3AD203B41FA5}">
                      <a16:colId xmlns:a16="http://schemas.microsoft.com/office/drawing/2014/main" val="2708389861"/>
                    </a:ext>
                  </a:extLst>
                </a:gridCol>
                <a:gridCol w="1128143">
                  <a:extLst>
                    <a:ext uri="{9D8B030D-6E8A-4147-A177-3AD203B41FA5}">
                      <a16:colId xmlns:a16="http://schemas.microsoft.com/office/drawing/2014/main" val="1317800727"/>
                    </a:ext>
                  </a:extLst>
                </a:gridCol>
              </a:tblGrid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35798"/>
                  </a:ext>
                </a:extLst>
              </a:tr>
              <a:tr h="445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Households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Adults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Children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42552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Aldershot Park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61868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Manor Park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193073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 Town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5570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Rowhill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27824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Wellington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64365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Empress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0105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Ash/Tongham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50393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Heath End/Hale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53882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Badshot Lea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03125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 Waverley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61175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22453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54853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178318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9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332656"/>
            <a:ext cx="927933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04664"/>
            <a:ext cx="6177136" cy="1043136"/>
          </a:xfrm>
        </p:spPr>
        <p:txBody>
          <a:bodyPr>
            <a:normAutofit/>
          </a:bodyPr>
          <a:lstStyle/>
          <a:p>
            <a:r>
              <a:rPr lang="en-US" dirty="0" smtClean="0"/>
              <a:t>Phone Box Food Larder</a:t>
            </a:r>
            <a:endParaRPr lang="en-US" dirty="0"/>
          </a:p>
        </p:txBody>
      </p:sp>
      <p:pic>
        <p:nvPicPr>
          <p:cNvPr id="1026" name="Picture 2" descr="May be an image of 1 person, outdoors and brick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556792"/>
            <a:ext cx="91450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996952"/>
            <a:ext cx="3368824" cy="3096344"/>
          </a:xfrm>
        </p:spPr>
        <p:txBody>
          <a:bodyPr>
            <a:normAutofit/>
          </a:bodyPr>
          <a:lstStyle/>
          <a:p>
            <a:r>
              <a:rPr lang="en-US" dirty="0" smtClean="0"/>
              <a:t>How it works – </a:t>
            </a:r>
            <a:br>
              <a:rPr lang="en-US" dirty="0" smtClean="0"/>
            </a:br>
            <a:r>
              <a:rPr lang="en-US" dirty="0" smtClean="0"/>
              <a:t>Little Free Library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734" y="188640"/>
            <a:ext cx="550015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Grub Hub 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125860" y="476672"/>
            <a:ext cx="10009112" cy="52634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Waiting on CIO status approval</a:t>
            </a:r>
          </a:p>
          <a:p>
            <a:r>
              <a:rPr lang="en-US" dirty="0" smtClean="0"/>
              <a:t>3 Trustees – aiming for 6-8</a:t>
            </a:r>
          </a:p>
          <a:p>
            <a:r>
              <a:rPr lang="en-US" dirty="0" smtClean="0"/>
              <a:t>RVS holding temporary lease</a:t>
            </a:r>
          </a:p>
          <a:p>
            <a:r>
              <a:rPr lang="en-US" dirty="0" smtClean="0"/>
              <a:t>Bank account etc. waiting on CIO</a:t>
            </a:r>
          </a:p>
          <a:p>
            <a:r>
              <a:rPr lang="en-US" dirty="0" smtClean="0"/>
              <a:t>Recruiting a short term project manager for set up phase – 6 months</a:t>
            </a:r>
          </a:p>
          <a:p>
            <a:r>
              <a:rPr lang="en-US" dirty="0" smtClean="0"/>
              <a:t>When operating shop style – part time manager plus volunteer team</a:t>
            </a:r>
          </a:p>
          <a:p>
            <a:r>
              <a:rPr lang="en-US" dirty="0" smtClean="0"/>
              <a:t>Additional support services to be available – including community wardrobe</a:t>
            </a:r>
          </a:p>
          <a:p>
            <a:r>
              <a:rPr lang="en-US" dirty="0" smtClean="0"/>
              <a:t>Long term sustainability through grants and partnerships</a:t>
            </a:r>
          </a:p>
          <a:p>
            <a:r>
              <a:rPr lang="en-US" dirty="0" smtClean="0"/>
              <a:t>Aim to have satellite larders in </a:t>
            </a:r>
            <a:r>
              <a:rPr lang="en-US" dirty="0" err="1" smtClean="0"/>
              <a:t>Aldershot</a:t>
            </a:r>
            <a:r>
              <a:rPr lang="en-US" dirty="0" smtClean="0"/>
              <a:t> , Farnborough and North Camp.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DAA6733C4B64D92C2003CD2BF9CD9" ma:contentTypeVersion="11" ma:contentTypeDescription="Create a new document." ma:contentTypeScope="" ma:versionID="e6fa7940f849ccb57f532d1dc25472f4">
  <xsd:schema xmlns:xsd="http://www.w3.org/2001/XMLSchema" xmlns:xs="http://www.w3.org/2001/XMLSchema" xmlns:p="http://schemas.microsoft.com/office/2006/metadata/properties" xmlns:ns2="650980e8-b547-41e0-b27c-988350823d85" xmlns:ns3="915891c8-f4fa-48af-86d4-f47299b4f217" targetNamespace="http://schemas.microsoft.com/office/2006/metadata/properties" ma:root="true" ma:fieldsID="1cc8d19e93dca83b4cb51a3b60b50db9" ns2:_="" ns3:_="">
    <xsd:import namespace="650980e8-b547-41e0-b27c-988350823d85"/>
    <xsd:import namespace="915891c8-f4fa-48af-86d4-f47299b4f2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980e8-b547-41e0-b27c-988350823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891c8-f4fa-48af-86d4-f47299b4f2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40262f94-9f35-4ac3-9a90-690165a166b7"/>
    <ds:schemaRef ds:uri="a4f35948-e619-41b3-aa29-22878b09cf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905943-6FE2-46C2-B4E3-2491949CE3C7}"/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193</TotalTime>
  <Words>183</Words>
  <Application>Microsoft Office PowerPoint</Application>
  <PresentationFormat>Custom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Cooking 16x9</vt:lpstr>
      <vt:lpstr>The Grub Hub</vt:lpstr>
      <vt:lpstr>February Half Term Food Larder</vt:lpstr>
      <vt:lpstr>Food Larder Usage over 5 days</vt:lpstr>
      <vt:lpstr>PowerPoint Presentation</vt:lpstr>
      <vt:lpstr>Phone Box Food Larder</vt:lpstr>
      <vt:lpstr>How it works –  Little Free Library</vt:lpstr>
      <vt:lpstr>Grub Hub Next Steps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Grub Hub</dc:title>
  <dc:creator>Jo Emett</dc:creator>
  <cp:lastModifiedBy>Jo Emett</cp:lastModifiedBy>
  <cp:revision>6</cp:revision>
  <dcterms:created xsi:type="dcterms:W3CDTF">2021-06-21T09:07:00Z</dcterms:created>
  <dcterms:modified xsi:type="dcterms:W3CDTF">2021-06-21T12:20:57Z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0x010100823DAA6733C4B64D92C2003CD2BF9CD9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